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charts/chart1.xml" ContentType="application/vnd.openxmlformats-officedocument.drawingml.chart+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81" r:id="rId2"/>
    <p:sldId id="335" r:id="rId3"/>
    <p:sldId id="308" r:id="rId4"/>
    <p:sldId id="304" r:id="rId5"/>
    <p:sldId id="313" r:id="rId6"/>
    <p:sldId id="319" r:id="rId7"/>
    <p:sldId id="323" r:id="rId8"/>
    <p:sldId id="339" r:id="rId9"/>
    <p:sldId id="336" r:id="rId10"/>
    <p:sldId id="320" r:id="rId11"/>
    <p:sldId id="316" r:id="rId12"/>
    <p:sldId id="317" r:id="rId13"/>
    <p:sldId id="322" r:id="rId14"/>
    <p:sldId id="331" r:id="rId15"/>
    <p:sldId id="338" r:id="rId16"/>
    <p:sldId id="337" r:id="rId17"/>
    <p:sldId id="302" r:id="rId18"/>
    <p:sldId id="327" r:id="rId19"/>
    <p:sldId id="328" r:id="rId20"/>
    <p:sldId id="314" r:id="rId21"/>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F82"/>
    <a:srgbClr val="2D2DFF"/>
    <a:srgbClr val="FF9933"/>
    <a:srgbClr val="3795AF"/>
    <a:srgbClr val="0000AC"/>
    <a:srgbClr val="0000FF"/>
    <a:srgbClr val="21386F"/>
    <a:srgbClr val="1C2A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89" autoAdjust="0"/>
  </p:normalViewPr>
  <p:slideViewPr>
    <p:cSldViewPr snapToGrid="0" snapToObjects="1">
      <p:cViewPr>
        <p:scale>
          <a:sx n="120" d="100"/>
          <a:sy n="120" d="100"/>
        </p:scale>
        <p:origin x="-1290" y="-2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16" d="100"/>
          <a:sy n="116" d="100"/>
        </p:scale>
        <p:origin x="-1158"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1042;&#1064;&#1069;%20-%20&#1086;&#1089;&#1085;&#1086;&#1074;&#1085;&#1086;&#1077;\&#1056;&#1077;&#1081;&#1090;&#1080;&#1085;&#1075;%202.0\&#1040;&#1085;&#1072;&#1083;&#1080;&#1079;%20&#1056;&#1056;&#1048;&#1048;\&#1056;&#1080;&#1089;&#1091;&#1085;&#1086;&#1082;%20-%20&#1060;&#1077;&#1076;.%20&#1086;&#1082;&#1088;&#1091;&#1075;&#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stacked"/>
        <c:ser>
          <c:idx val="0"/>
          <c:order val="0"/>
          <c:tx>
            <c:strRef>
              <c:f>Лист1!$K$3</c:f>
              <c:strCache>
                <c:ptCount val="1"/>
                <c:pt idx="0">
                  <c:v>I</c:v>
                </c:pt>
              </c:strCache>
            </c:strRef>
          </c:tx>
          <c:cat>
            <c:strRef>
              <c:f>Лист1!$J$4:$J$11</c:f>
              <c:strCache>
                <c:ptCount val="8"/>
                <c:pt idx="0">
                  <c:v>Северо-Кавказский </c:v>
                </c:pt>
                <c:pt idx="1">
                  <c:v>Южный </c:v>
                </c:pt>
                <c:pt idx="2">
                  <c:v>Дальневосточный </c:v>
                </c:pt>
                <c:pt idx="3">
                  <c:v>Северо-Западный </c:v>
                </c:pt>
                <c:pt idx="4">
                  <c:v>Сибирский</c:v>
                </c:pt>
                <c:pt idx="5">
                  <c:v>Уральский </c:v>
                </c:pt>
                <c:pt idx="6">
                  <c:v>Центральный </c:v>
                </c:pt>
                <c:pt idx="7">
                  <c:v>Приволжский </c:v>
                </c:pt>
              </c:strCache>
            </c:strRef>
          </c:cat>
          <c:val>
            <c:numRef>
              <c:f>Лист1!$K$4:$K$11</c:f>
              <c:numCache>
                <c:formatCode>0.00%</c:formatCode>
                <c:ptCount val="8"/>
                <c:pt idx="0">
                  <c:v>0</c:v>
                </c:pt>
                <c:pt idx="1">
                  <c:v>0</c:v>
                </c:pt>
                <c:pt idx="2">
                  <c:v>0</c:v>
                </c:pt>
                <c:pt idx="3">
                  <c:v>9.0909090909091064E-2</c:v>
                </c:pt>
                <c:pt idx="4">
                  <c:v>0.16666666666666671</c:v>
                </c:pt>
                <c:pt idx="5">
                  <c:v>0.16666666666666671</c:v>
                </c:pt>
                <c:pt idx="6">
                  <c:v>0.16666666666666671</c:v>
                </c:pt>
                <c:pt idx="7">
                  <c:v>0.35714285714285765</c:v>
                </c:pt>
              </c:numCache>
            </c:numRef>
          </c:val>
        </c:ser>
        <c:ser>
          <c:idx val="1"/>
          <c:order val="1"/>
          <c:tx>
            <c:strRef>
              <c:f>Лист1!$L$3</c:f>
              <c:strCache>
                <c:ptCount val="1"/>
                <c:pt idx="0">
                  <c:v>II</c:v>
                </c:pt>
              </c:strCache>
            </c:strRef>
          </c:tx>
          <c:cat>
            <c:strRef>
              <c:f>Лист1!$J$4:$J$11</c:f>
              <c:strCache>
                <c:ptCount val="8"/>
                <c:pt idx="0">
                  <c:v>Северо-Кавказский </c:v>
                </c:pt>
                <c:pt idx="1">
                  <c:v>Южный </c:v>
                </c:pt>
                <c:pt idx="2">
                  <c:v>Дальневосточный </c:v>
                </c:pt>
                <c:pt idx="3">
                  <c:v>Северо-Западный </c:v>
                </c:pt>
                <c:pt idx="4">
                  <c:v>Сибирский</c:v>
                </c:pt>
                <c:pt idx="5">
                  <c:v>Уральский </c:v>
                </c:pt>
                <c:pt idx="6">
                  <c:v>Центральный </c:v>
                </c:pt>
                <c:pt idx="7">
                  <c:v>Приволжский </c:v>
                </c:pt>
              </c:strCache>
            </c:strRef>
          </c:cat>
          <c:val>
            <c:numRef>
              <c:f>Лист1!$L$4:$L$11</c:f>
              <c:numCache>
                <c:formatCode>0.00%</c:formatCode>
                <c:ptCount val="8"/>
                <c:pt idx="0">
                  <c:v>0.14285714285714302</c:v>
                </c:pt>
                <c:pt idx="1">
                  <c:v>0.16666666666666671</c:v>
                </c:pt>
                <c:pt idx="2">
                  <c:v>0.33333333333333331</c:v>
                </c:pt>
                <c:pt idx="3">
                  <c:v>0</c:v>
                </c:pt>
                <c:pt idx="4">
                  <c:v>8.333333333333344E-2</c:v>
                </c:pt>
                <c:pt idx="5">
                  <c:v>0.33333333333333331</c:v>
                </c:pt>
                <c:pt idx="6">
                  <c:v>0.33333333333333331</c:v>
                </c:pt>
                <c:pt idx="7">
                  <c:v>0.28571428571428603</c:v>
                </c:pt>
              </c:numCache>
            </c:numRef>
          </c:val>
        </c:ser>
        <c:ser>
          <c:idx val="2"/>
          <c:order val="2"/>
          <c:tx>
            <c:strRef>
              <c:f>Лист1!$M$3</c:f>
              <c:strCache>
                <c:ptCount val="1"/>
                <c:pt idx="0">
                  <c:v>III</c:v>
                </c:pt>
              </c:strCache>
            </c:strRef>
          </c:tx>
          <c:cat>
            <c:strRef>
              <c:f>Лист1!$J$4:$J$11</c:f>
              <c:strCache>
                <c:ptCount val="8"/>
                <c:pt idx="0">
                  <c:v>Северо-Кавказский </c:v>
                </c:pt>
                <c:pt idx="1">
                  <c:v>Южный </c:v>
                </c:pt>
                <c:pt idx="2">
                  <c:v>Дальневосточный </c:v>
                </c:pt>
                <c:pt idx="3">
                  <c:v>Северо-Западный </c:v>
                </c:pt>
                <c:pt idx="4">
                  <c:v>Сибирский</c:v>
                </c:pt>
                <c:pt idx="5">
                  <c:v>Уральский </c:v>
                </c:pt>
                <c:pt idx="6">
                  <c:v>Центральный </c:v>
                </c:pt>
                <c:pt idx="7">
                  <c:v>Приволжский </c:v>
                </c:pt>
              </c:strCache>
            </c:strRef>
          </c:cat>
          <c:val>
            <c:numRef>
              <c:f>Лист1!$M$4:$M$11</c:f>
              <c:numCache>
                <c:formatCode>0.00%</c:formatCode>
                <c:ptCount val="8"/>
                <c:pt idx="0">
                  <c:v>0.14285714285714302</c:v>
                </c:pt>
                <c:pt idx="1">
                  <c:v>0.5</c:v>
                </c:pt>
                <c:pt idx="2">
                  <c:v>0.22222222222222243</c:v>
                </c:pt>
                <c:pt idx="3">
                  <c:v>0.54545454545454541</c:v>
                </c:pt>
                <c:pt idx="4">
                  <c:v>0.5</c:v>
                </c:pt>
                <c:pt idx="5">
                  <c:v>0.5</c:v>
                </c:pt>
                <c:pt idx="6">
                  <c:v>0.44444444444444486</c:v>
                </c:pt>
                <c:pt idx="7">
                  <c:v>0.21428571428571427</c:v>
                </c:pt>
              </c:numCache>
            </c:numRef>
          </c:val>
        </c:ser>
        <c:ser>
          <c:idx val="3"/>
          <c:order val="3"/>
          <c:tx>
            <c:strRef>
              <c:f>Лист1!$N$3</c:f>
              <c:strCache>
                <c:ptCount val="1"/>
                <c:pt idx="0">
                  <c:v>IV</c:v>
                </c:pt>
              </c:strCache>
            </c:strRef>
          </c:tx>
          <c:cat>
            <c:strRef>
              <c:f>Лист1!$J$4:$J$11</c:f>
              <c:strCache>
                <c:ptCount val="8"/>
                <c:pt idx="0">
                  <c:v>Северо-Кавказский </c:v>
                </c:pt>
                <c:pt idx="1">
                  <c:v>Южный </c:v>
                </c:pt>
                <c:pt idx="2">
                  <c:v>Дальневосточный </c:v>
                </c:pt>
                <c:pt idx="3">
                  <c:v>Северо-Западный </c:v>
                </c:pt>
                <c:pt idx="4">
                  <c:v>Сибирский</c:v>
                </c:pt>
                <c:pt idx="5">
                  <c:v>Уральский </c:v>
                </c:pt>
                <c:pt idx="6">
                  <c:v>Центральный </c:v>
                </c:pt>
                <c:pt idx="7">
                  <c:v>Приволжский </c:v>
                </c:pt>
              </c:strCache>
            </c:strRef>
          </c:cat>
          <c:val>
            <c:numRef>
              <c:f>Лист1!$N$4:$N$11</c:f>
              <c:numCache>
                <c:formatCode>0.00%</c:formatCode>
                <c:ptCount val="8"/>
                <c:pt idx="0">
                  <c:v>0.71428571428571463</c:v>
                </c:pt>
                <c:pt idx="1">
                  <c:v>0.33333333333333331</c:v>
                </c:pt>
                <c:pt idx="2">
                  <c:v>0.44444444444444486</c:v>
                </c:pt>
                <c:pt idx="3">
                  <c:v>0.36363636363636381</c:v>
                </c:pt>
                <c:pt idx="4">
                  <c:v>0.25</c:v>
                </c:pt>
                <c:pt idx="5">
                  <c:v>0</c:v>
                </c:pt>
                <c:pt idx="6">
                  <c:v>5.5555555555555546E-2</c:v>
                </c:pt>
                <c:pt idx="7">
                  <c:v>0.14285714285714302</c:v>
                </c:pt>
              </c:numCache>
            </c:numRef>
          </c:val>
        </c:ser>
        <c:gapWidth val="55"/>
        <c:overlap val="100"/>
        <c:axId val="61006976"/>
        <c:axId val="61008512"/>
      </c:barChart>
      <c:catAx>
        <c:axId val="61006976"/>
        <c:scaling>
          <c:orientation val="minMax"/>
        </c:scaling>
        <c:axPos val="l"/>
        <c:majorTickMark val="none"/>
        <c:tickLblPos val="nextTo"/>
        <c:crossAx val="61008512"/>
        <c:crosses val="autoZero"/>
        <c:auto val="1"/>
        <c:lblAlgn val="ctr"/>
        <c:lblOffset val="100"/>
      </c:catAx>
      <c:valAx>
        <c:axId val="61008512"/>
        <c:scaling>
          <c:orientation val="minMax"/>
        </c:scaling>
        <c:axPos val="b"/>
        <c:majorGridlines/>
        <c:numFmt formatCode="0.00%" sourceLinked="1"/>
        <c:majorTickMark val="none"/>
        <c:tickLblPos val="nextTo"/>
        <c:crossAx val="61006976"/>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80413-D93E-4F52-9976-AB3A1835A4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AC8CEA-8F42-405F-A915-91681118E69F}">
      <dgm:prSet phldrT="[Текст]"/>
      <dgm:spPr/>
      <dgm:t>
        <a:bodyPr/>
        <a:lstStyle/>
        <a:p>
          <a:r>
            <a:rPr lang="ru-RU" dirty="0" smtClean="0"/>
            <a:t>Новый импульс развития для традиционных </a:t>
          </a:r>
          <a:r>
            <a:rPr lang="ru-RU" dirty="0" smtClean="0"/>
            <a:t>производств</a:t>
          </a:r>
          <a:endParaRPr lang="en-US" dirty="0"/>
        </a:p>
      </dgm:t>
    </dgm:pt>
    <dgm:pt modelId="{0AC882D1-3B58-4ECA-819A-F53D175768C8}" type="parTrans" cxnId="{497F7D70-A1FD-41B8-B074-349607321CED}">
      <dgm:prSet/>
      <dgm:spPr/>
      <dgm:t>
        <a:bodyPr/>
        <a:lstStyle/>
        <a:p>
          <a:endParaRPr lang="en-US"/>
        </a:p>
      </dgm:t>
    </dgm:pt>
    <dgm:pt modelId="{384C2832-23E2-4FA1-AFA0-CE6A982B31BE}" type="sibTrans" cxnId="{497F7D70-A1FD-41B8-B074-349607321CED}">
      <dgm:prSet/>
      <dgm:spPr/>
      <dgm:t>
        <a:bodyPr/>
        <a:lstStyle/>
        <a:p>
          <a:endParaRPr lang="en-US"/>
        </a:p>
      </dgm:t>
    </dgm:pt>
    <dgm:pt modelId="{4EC69419-0557-4071-8614-9A0BCF3CAAE5}">
      <dgm:prSet phldrT="[Текст]"/>
      <dgm:spPr/>
      <dgm:t>
        <a:bodyPr/>
        <a:lstStyle/>
        <a:p>
          <a:r>
            <a:rPr lang="ru-RU" dirty="0" smtClean="0"/>
            <a:t>Улучшение имиджа региона с целью привлечения инвестиций и высококвалифицированных специалистов</a:t>
          </a:r>
          <a:endParaRPr lang="en-US" dirty="0"/>
        </a:p>
      </dgm:t>
    </dgm:pt>
    <dgm:pt modelId="{7DA3A28D-597B-4EA4-B3F7-39119C58FAA7}" type="parTrans" cxnId="{DC09630A-8D51-40BA-8167-AC79C17F9F0C}">
      <dgm:prSet/>
      <dgm:spPr/>
      <dgm:t>
        <a:bodyPr/>
        <a:lstStyle/>
        <a:p>
          <a:endParaRPr lang="en-US"/>
        </a:p>
      </dgm:t>
    </dgm:pt>
    <dgm:pt modelId="{BD0E6C43-AA1B-4049-8675-4C4E71B8F854}" type="sibTrans" cxnId="{DC09630A-8D51-40BA-8167-AC79C17F9F0C}">
      <dgm:prSet/>
      <dgm:spPr/>
      <dgm:t>
        <a:bodyPr/>
        <a:lstStyle/>
        <a:p>
          <a:endParaRPr lang="en-US"/>
        </a:p>
      </dgm:t>
    </dgm:pt>
    <dgm:pt modelId="{3DDEFB6A-FBDC-4DFB-84C6-DE8A0337E45E}">
      <dgm:prSet phldrT="[Текст]"/>
      <dgm:spPr/>
      <dgm:t>
        <a:bodyPr/>
        <a:lstStyle/>
        <a:p>
          <a:r>
            <a:rPr lang="ru-RU" dirty="0" smtClean="0"/>
            <a:t>Улучшение качества жизни посредством стимулирования инноваций в социальной сфере</a:t>
          </a:r>
        </a:p>
      </dgm:t>
    </dgm:pt>
    <dgm:pt modelId="{3ADAD9E6-4E91-43DC-A503-9AA66BBE7FF5}" type="parTrans" cxnId="{8775D90A-7036-491B-A014-13D7EA08188F}">
      <dgm:prSet/>
      <dgm:spPr/>
      <dgm:t>
        <a:bodyPr/>
        <a:lstStyle/>
        <a:p>
          <a:endParaRPr lang="en-US"/>
        </a:p>
      </dgm:t>
    </dgm:pt>
    <dgm:pt modelId="{0650314C-D0A0-4720-9652-A5053FB2FD98}" type="sibTrans" cxnId="{8775D90A-7036-491B-A014-13D7EA08188F}">
      <dgm:prSet/>
      <dgm:spPr/>
      <dgm:t>
        <a:bodyPr/>
        <a:lstStyle/>
        <a:p>
          <a:endParaRPr lang="en-US"/>
        </a:p>
      </dgm:t>
    </dgm:pt>
    <dgm:pt modelId="{8589D0E6-CD69-4CBE-B038-FD81EF223A9F}">
      <dgm:prSet phldrT="[Текст]"/>
      <dgm:spPr/>
      <dgm:t>
        <a:bodyPr/>
        <a:lstStyle/>
        <a:p>
          <a:r>
            <a:rPr lang="ru-RU" dirty="0" smtClean="0"/>
            <a:t>Вовлечение молодежи в предпринимательство, развитие малого и среднего бизнеса, повышение занятости и налоговой базы</a:t>
          </a:r>
          <a:endParaRPr lang="en-US" dirty="0"/>
        </a:p>
      </dgm:t>
    </dgm:pt>
    <dgm:pt modelId="{E1FB078D-6EBC-4F7C-B050-608071DBD385}" type="parTrans" cxnId="{C440604B-A6D0-4348-9917-9AD76BF3F06A}">
      <dgm:prSet/>
      <dgm:spPr/>
      <dgm:t>
        <a:bodyPr/>
        <a:lstStyle/>
        <a:p>
          <a:endParaRPr lang="en-US"/>
        </a:p>
      </dgm:t>
    </dgm:pt>
    <dgm:pt modelId="{CE31F4A6-891C-44FC-8C99-3B8622831F22}" type="sibTrans" cxnId="{C440604B-A6D0-4348-9917-9AD76BF3F06A}">
      <dgm:prSet/>
      <dgm:spPr/>
      <dgm:t>
        <a:bodyPr/>
        <a:lstStyle/>
        <a:p>
          <a:endParaRPr lang="en-US"/>
        </a:p>
      </dgm:t>
    </dgm:pt>
    <dgm:pt modelId="{2F5D8761-92C9-4925-914A-14B6C28A7D06}">
      <dgm:prSet phldrT="[Текст]"/>
      <dgm:spPr/>
      <dgm:t>
        <a:bodyPr/>
        <a:lstStyle/>
        <a:p>
          <a:r>
            <a:rPr lang="ru-RU" dirty="0" smtClean="0"/>
            <a:t>Участие в федеральных инициативах (кластеры</a:t>
          </a:r>
          <a:r>
            <a:rPr lang="ru-RU" dirty="0" smtClean="0"/>
            <a:t>, инновационная инфраструктура, деятельность институтов развития)</a:t>
          </a:r>
          <a:endParaRPr lang="en-US" dirty="0"/>
        </a:p>
      </dgm:t>
    </dgm:pt>
    <dgm:pt modelId="{875C9574-614E-4E16-9A62-06E00175AF2B}" type="parTrans" cxnId="{59BC45D0-BD17-4C0B-B570-BC6780392095}">
      <dgm:prSet/>
      <dgm:spPr/>
      <dgm:t>
        <a:bodyPr/>
        <a:lstStyle/>
        <a:p>
          <a:endParaRPr lang="en-US"/>
        </a:p>
      </dgm:t>
    </dgm:pt>
    <dgm:pt modelId="{DDAF5102-706E-486B-ABE1-B392525C3D9C}" type="sibTrans" cxnId="{59BC45D0-BD17-4C0B-B570-BC6780392095}">
      <dgm:prSet/>
      <dgm:spPr/>
      <dgm:t>
        <a:bodyPr/>
        <a:lstStyle/>
        <a:p>
          <a:endParaRPr lang="en-US"/>
        </a:p>
      </dgm:t>
    </dgm:pt>
    <dgm:pt modelId="{C794673A-1746-4CB0-A204-8A0B70C07351}" type="pres">
      <dgm:prSet presAssocID="{FEC80413-D93E-4F52-9976-AB3A1835A4A7}" presName="diagram" presStyleCnt="0">
        <dgm:presLayoutVars>
          <dgm:dir/>
          <dgm:resizeHandles val="exact"/>
        </dgm:presLayoutVars>
      </dgm:prSet>
      <dgm:spPr/>
      <dgm:t>
        <a:bodyPr/>
        <a:lstStyle/>
        <a:p>
          <a:endParaRPr lang="en-US"/>
        </a:p>
      </dgm:t>
    </dgm:pt>
    <dgm:pt modelId="{0692538A-5562-4BAF-98D1-D91BF140DE67}" type="pres">
      <dgm:prSet presAssocID="{26AC8CEA-8F42-405F-A915-91681118E69F}" presName="node" presStyleLbl="node1" presStyleIdx="0" presStyleCnt="5">
        <dgm:presLayoutVars>
          <dgm:bulletEnabled val="1"/>
        </dgm:presLayoutVars>
      </dgm:prSet>
      <dgm:spPr/>
      <dgm:t>
        <a:bodyPr/>
        <a:lstStyle/>
        <a:p>
          <a:endParaRPr lang="en-US"/>
        </a:p>
      </dgm:t>
    </dgm:pt>
    <dgm:pt modelId="{C498CFAD-49F3-4D7A-8022-AAE6457F6C72}" type="pres">
      <dgm:prSet presAssocID="{384C2832-23E2-4FA1-AFA0-CE6A982B31BE}" presName="sibTrans" presStyleCnt="0"/>
      <dgm:spPr/>
    </dgm:pt>
    <dgm:pt modelId="{34B8B006-01C6-41EC-8AB9-FF5CF3ACC93A}" type="pres">
      <dgm:prSet presAssocID="{4EC69419-0557-4071-8614-9A0BCF3CAAE5}" presName="node" presStyleLbl="node1" presStyleIdx="1" presStyleCnt="5">
        <dgm:presLayoutVars>
          <dgm:bulletEnabled val="1"/>
        </dgm:presLayoutVars>
      </dgm:prSet>
      <dgm:spPr/>
      <dgm:t>
        <a:bodyPr/>
        <a:lstStyle/>
        <a:p>
          <a:endParaRPr lang="en-US"/>
        </a:p>
      </dgm:t>
    </dgm:pt>
    <dgm:pt modelId="{3B731F29-5269-4328-B070-048ED5CF4F57}" type="pres">
      <dgm:prSet presAssocID="{BD0E6C43-AA1B-4049-8675-4C4E71B8F854}" presName="sibTrans" presStyleCnt="0"/>
      <dgm:spPr/>
    </dgm:pt>
    <dgm:pt modelId="{AAAA07A5-E7EF-4A73-B241-F7E589509BD7}" type="pres">
      <dgm:prSet presAssocID="{3DDEFB6A-FBDC-4DFB-84C6-DE8A0337E45E}" presName="node" presStyleLbl="node1" presStyleIdx="2" presStyleCnt="5">
        <dgm:presLayoutVars>
          <dgm:bulletEnabled val="1"/>
        </dgm:presLayoutVars>
      </dgm:prSet>
      <dgm:spPr/>
      <dgm:t>
        <a:bodyPr/>
        <a:lstStyle/>
        <a:p>
          <a:endParaRPr lang="en-US"/>
        </a:p>
      </dgm:t>
    </dgm:pt>
    <dgm:pt modelId="{42F5A527-995E-49BC-B5CE-E8E3868A4603}" type="pres">
      <dgm:prSet presAssocID="{0650314C-D0A0-4720-9652-A5053FB2FD98}" presName="sibTrans" presStyleCnt="0"/>
      <dgm:spPr/>
    </dgm:pt>
    <dgm:pt modelId="{BB5EEEF9-7BFE-46C8-83BA-A88BBA365F7B}" type="pres">
      <dgm:prSet presAssocID="{8589D0E6-CD69-4CBE-B038-FD81EF223A9F}" presName="node" presStyleLbl="node1" presStyleIdx="3" presStyleCnt="5">
        <dgm:presLayoutVars>
          <dgm:bulletEnabled val="1"/>
        </dgm:presLayoutVars>
      </dgm:prSet>
      <dgm:spPr/>
      <dgm:t>
        <a:bodyPr/>
        <a:lstStyle/>
        <a:p>
          <a:endParaRPr lang="en-US"/>
        </a:p>
      </dgm:t>
    </dgm:pt>
    <dgm:pt modelId="{DF604D66-EDDE-40D8-B955-7906D0E6ADA9}" type="pres">
      <dgm:prSet presAssocID="{CE31F4A6-891C-44FC-8C99-3B8622831F22}" presName="sibTrans" presStyleCnt="0"/>
      <dgm:spPr/>
    </dgm:pt>
    <dgm:pt modelId="{A3A34ABF-F95B-4F23-AF51-EDA907B6B098}" type="pres">
      <dgm:prSet presAssocID="{2F5D8761-92C9-4925-914A-14B6C28A7D06}" presName="node" presStyleLbl="node1" presStyleIdx="4" presStyleCnt="5" custLinFactNeighborX="392" custLinFactNeighborY="163">
        <dgm:presLayoutVars>
          <dgm:bulletEnabled val="1"/>
        </dgm:presLayoutVars>
      </dgm:prSet>
      <dgm:spPr/>
      <dgm:t>
        <a:bodyPr/>
        <a:lstStyle/>
        <a:p>
          <a:endParaRPr lang="en-US"/>
        </a:p>
      </dgm:t>
    </dgm:pt>
  </dgm:ptLst>
  <dgm:cxnLst>
    <dgm:cxn modelId="{8775D90A-7036-491B-A014-13D7EA08188F}" srcId="{FEC80413-D93E-4F52-9976-AB3A1835A4A7}" destId="{3DDEFB6A-FBDC-4DFB-84C6-DE8A0337E45E}" srcOrd="2" destOrd="0" parTransId="{3ADAD9E6-4E91-43DC-A503-9AA66BBE7FF5}" sibTransId="{0650314C-D0A0-4720-9652-A5053FB2FD98}"/>
    <dgm:cxn modelId="{59BC45D0-BD17-4C0B-B570-BC6780392095}" srcId="{FEC80413-D93E-4F52-9976-AB3A1835A4A7}" destId="{2F5D8761-92C9-4925-914A-14B6C28A7D06}" srcOrd="4" destOrd="0" parTransId="{875C9574-614E-4E16-9A62-06E00175AF2B}" sibTransId="{DDAF5102-706E-486B-ABE1-B392525C3D9C}"/>
    <dgm:cxn modelId="{DC09630A-8D51-40BA-8167-AC79C17F9F0C}" srcId="{FEC80413-D93E-4F52-9976-AB3A1835A4A7}" destId="{4EC69419-0557-4071-8614-9A0BCF3CAAE5}" srcOrd="1" destOrd="0" parTransId="{7DA3A28D-597B-4EA4-B3F7-39119C58FAA7}" sibTransId="{BD0E6C43-AA1B-4049-8675-4C4E71B8F854}"/>
    <dgm:cxn modelId="{6199B7AF-8B59-4A10-9E3F-7C0715B07A45}" type="presOf" srcId="{26AC8CEA-8F42-405F-A915-91681118E69F}" destId="{0692538A-5562-4BAF-98D1-D91BF140DE67}" srcOrd="0" destOrd="0" presId="urn:microsoft.com/office/officeart/2005/8/layout/default"/>
    <dgm:cxn modelId="{DFC802A2-3F55-4CC2-BC99-DE33647A6AA7}" type="presOf" srcId="{FEC80413-D93E-4F52-9976-AB3A1835A4A7}" destId="{C794673A-1746-4CB0-A204-8A0B70C07351}" srcOrd="0" destOrd="0" presId="urn:microsoft.com/office/officeart/2005/8/layout/default"/>
    <dgm:cxn modelId="{6E071BA4-BE40-4D27-B269-16F22955CFF7}" type="presOf" srcId="{2F5D8761-92C9-4925-914A-14B6C28A7D06}" destId="{A3A34ABF-F95B-4F23-AF51-EDA907B6B098}" srcOrd="0" destOrd="0" presId="urn:microsoft.com/office/officeart/2005/8/layout/default"/>
    <dgm:cxn modelId="{497F7D70-A1FD-41B8-B074-349607321CED}" srcId="{FEC80413-D93E-4F52-9976-AB3A1835A4A7}" destId="{26AC8CEA-8F42-405F-A915-91681118E69F}" srcOrd="0" destOrd="0" parTransId="{0AC882D1-3B58-4ECA-819A-F53D175768C8}" sibTransId="{384C2832-23E2-4FA1-AFA0-CE6A982B31BE}"/>
    <dgm:cxn modelId="{76FAECDC-E787-4EF3-86A1-48F2C0226CF0}" type="presOf" srcId="{3DDEFB6A-FBDC-4DFB-84C6-DE8A0337E45E}" destId="{AAAA07A5-E7EF-4A73-B241-F7E589509BD7}" srcOrd="0" destOrd="0" presId="urn:microsoft.com/office/officeart/2005/8/layout/default"/>
    <dgm:cxn modelId="{BCA2A3C4-AFF8-428E-B657-357912B1C08C}" type="presOf" srcId="{8589D0E6-CD69-4CBE-B038-FD81EF223A9F}" destId="{BB5EEEF9-7BFE-46C8-83BA-A88BBA365F7B}" srcOrd="0" destOrd="0" presId="urn:microsoft.com/office/officeart/2005/8/layout/default"/>
    <dgm:cxn modelId="{C440604B-A6D0-4348-9917-9AD76BF3F06A}" srcId="{FEC80413-D93E-4F52-9976-AB3A1835A4A7}" destId="{8589D0E6-CD69-4CBE-B038-FD81EF223A9F}" srcOrd="3" destOrd="0" parTransId="{E1FB078D-6EBC-4F7C-B050-608071DBD385}" sibTransId="{CE31F4A6-891C-44FC-8C99-3B8622831F22}"/>
    <dgm:cxn modelId="{C4A9FD11-D7A9-4B7A-9165-AD0105DE5992}" type="presOf" srcId="{4EC69419-0557-4071-8614-9A0BCF3CAAE5}" destId="{34B8B006-01C6-41EC-8AB9-FF5CF3ACC93A}" srcOrd="0" destOrd="0" presId="urn:microsoft.com/office/officeart/2005/8/layout/default"/>
    <dgm:cxn modelId="{D2BBC3DF-53F5-4603-A783-95E00A92FDAA}" type="presParOf" srcId="{C794673A-1746-4CB0-A204-8A0B70C07351}" destId="{0692538A-5562-4BAF-98D1-D91BF140DE67}" srcOrd="0" destOrd="0" presId="urn:microsoft.com/office/officeart/2005/8/layout/default"/>
    <dgm:cxn modelId="{AE609050-DEEA-450A-ACA3-9C6E4AB01D42}" type="presParOf" srcId="{C794673A-1746-4CB0-A204-8A0B70C07351}" destId="{C498CFAD-49F3-4D7A-8022-AAE6457F6C72}" srcOrd="1" destOrd="0" presId="urn:microsoft.com/office/officeart/2005/8/layout/default"/>
    <dgm:cxn modelId="{2C4469CE-94E8-43EB-B5BF-81B96559C7B9}" type="presParOf" srcId="{C794673A-1746-4CB0-A204-8A0B70C07351}" destId="{34B8B006-01C6-41EC-8AB9-FF5CF3ACC93A}" srcOrd="2" destOrd="0" presId="urn:microsoft.com/office/officeart/2005/8/layout/default"/>
    <dgm:cxn modelId="{9362FB57-7DA4-4DB1-B25D-9A5F36963D06}" type="presParOf" srcId="{C794673A-1746-4CB0-A204-8A0B70C07351}" destId="{3B731F29-5269-4328-B070-048ED5CF4F57}" srcOrd="3" destOrd="0" presId="urn:microsoft.com/office/officeart/2005/8/layout/default"/>
    <dgm:cxn modelId="{590909A7-C0F0-41AD-BC87-319CF9523A0B}" type="presParOf" srcId="{C794673A-1746-4CB0-A204-8A0B70C07351}" destId="{AAAA07A5-E7EF-4A73-B241-F7E589509BD7}" srcOrd="4" destOrd="0" presId="urn:microsoft.com/office/officeart/2005/8/layout/default"/>
    <dgm:cxn modelId="{0D50BB4A-B6BD-4FCC-AA6C-1496CB5F5C4E}" type="presParOf" srcId="{C794673A-1746-4CB0-A204-8A0B70C07351}" destId="{42F5A527-995E-49BC-B5CE-E8E3868A4603}" srcOrd="5" destOrd="0" presId="urn:microsoft.com/office/officeart/2005/8/layout/default"/>
    <dgm:cxn modelId="{06EEA770-8089-4889-BBC4-0CAC4E307682}" type="presParOf" srcId="{C794673A-1746-4CB0-A204-8A0B70C07351}" destId="{BB5EEEF9-7BFE-46C8-83BA-A88BBA365F7B}" srcOrd="6" destOrd="0" presId="urn:microsoft.com/office/officeart/2005/8/layout/default"/>
    <dgm:cxn modelId="{DDA3ACDD-CB33-45C8-ADA9-65B6322D85DB}" type="presParOf" srcId="{C794673A-1746-4CB0-A204-8A0B70C07351}" destId="{DF604D66-EDDE-40D8-B955-7906D0E6ADA9}" srcOrd="7" destOrd="0" presId="urn:microsoft.com/office/officeart/2005/8/layout/default"/>
    <dgm:cxn modelId="{791C2E0F-5393-401E-AACB-135CA9A91414}" type="presParOf" srcId="{C794673A-1746-4CB0-A204-8A0B70C07351}" destId="{A3A34ABF-F95B-4F23-AF51-EDA907B6B098}"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58FDF9-25FB-437E-BBF6-E17ADAD3C8FF}" type="doc">
      <dgm:prSet loTypeId="urn:microsoft.com/office/officeart/2005/8/layout/process1" loCatId="process" qsTypeId="urn:microsoft.com/office/officeart/2005/8/quickstyle/simple1" qsCatId="simple" csTypeId="urn:microsoft.com/office/officeart/2005/8/colors/accent1_2" csCatId="accent1" phldr="1"/>
      <dgm:spPr/>
    </dgm:pt>
    <dgm:pt modelId="{95592056-BE3A-4416-82A4-1D122BC76414}">
      <dgm:prSet phldrT="[Текст]" custT="1"/>
      <dgm:spPr/>
      <dgm:t>
        <a:bodyPr/>
        <a:lstStyle/>
        <a:p>
          <a:r>
            <a:rPr lang="ru-RU" sz="1400" dirty="0" smtClean="0"/>
            <a:t>Регионы России демонстрируют существенное разнообразие в развитии инновационных процессов: высокие значения по ряду показателей часто сочетаются с низкими по другим</a:t>
          </a:r>
          <a:endParaRPr lang="en-US" sz="1400" dirty="0"/>
        </a:p>
      </dgm:t>
    </dgm:pt>
    <dgm:pt modelId="{B38A3F91-01A7-4079-83F2-54DEFFF14881}" type="parTrans" cxnId="{9BF68E7E-049F-4080-8911-89753B167C86}">
      <dgm:prSet/>
      <dgm:spPr/>
      <dgm:t>
        <a:bodyPr/>
        <a:lstStyle/>
        <a:p>
          <a:endParaRPr lang="en-US"/>
        </a:p>
      </dgm:t>
    </dgm:pt>
    <dgm:pt modelId="{1B128CB5-A74D-4B0B-B128-E37FDD68E183}" type="sibTrans" cxnId="{9BF68E7E-049F-4080-8911-89753B167C86}">
      <dgm:prSet/>
      <dgm:spPr/>
      <dgm:t>
        <a:bodyPr/>
        <a:lstStyle/>
        <a:p>
          <a:endParaRPr lang="en-US"/>
        </a:p>
      </dgm:t>
    </dgm:pt>
    <dgm:pt modelId="{0B882CE9-F958-4CF3-AB57-700B32D49C32}">
      <dgm:prSet custT="1"/>
      <dgm:spPr/>
      <dgm:t>
        <a:bodyPr/>
        <a:lstStyle/>
        <a:p>
          <a:r>
            <a:rPr lang="ru-RU" sz="1600" dirty="0" smtClean="0"/>
            <a:t>Важность детального анализа сильных и слабых сторон регионов, поиска уникальных конкурентных преимуществ, дифференциации мер государственной поддержки</a:t>
          </a:r>
        </a:p>
      </dgm:t>
    </dgm:pt>
    <dgm:pt modelId="{778A77D9-D031-40EE-A9B8-EF407D5C6B89}" type="parTrans" cxnId="{7A689C27-0473-460A-8EBF-C8D96D0B0222}">
      <dgm:prSet/>
      <dgm:spPr/>
      <dgm:t>
        <a:bodyPr/>
        <a:lstStyle/>
        <a:p>
          <a:endParaRPr lang="en-US"/>
        </a:p>
      </dgm:t>
    </dgm:pt>
    <dgm:pt modelId="{F11AF20A-769B-4BB8-A676-C0E4543C25FD}" type="sibTrans" cxnId="{7A689C27-0473-460A-8EBF-C8D96D0B0222}">
      <dgm:prSet/>
      <dgm:spPr/>
      <dgm:t>
        <a:bodyPr/>
        <a:lstStyle/>
        <a:p>
          <a:endParaRPr lang="en-US"/>
        </a:p>
      </dgm:t>
    </dgm:pt>
    <dgm:pt modelId="{DE6DE914-B09E-4DA8-95F3-CB84DD06CA05}" type="pres">
      <dgm:prSet presAssocID="{AE58FDF9-25FB-437E-BBF6-E17ADAD3C8FF}" presName="Name0" presStyleCnt="0">
        <dgm:presLayoutVars>
          <dgm:dir/>
          <dgm:resizeHandles val="exact"/>
        </dgm:presLayoutVars>
      </dgm:prSet>
      <dgm:spPr/>
    </dgm:pt>
    <dgm:pt modelId="{AA52C390-366C-456C-86E1-9480CF208CB9}" type="pres">
      <dgm:prSet presAssocID="{95592056-BE3A-4416-82A4-1D122BC76414}" presName="node" presStyleLbl="node1" presStyleIdx="0" presStyleCnt="2">
        <dgm:presLayoutVars>
          <dgm:bulletEnabled val="1"/>
        </dgm:presLayoutVars>
      </dgm:prSet>
      <dgm:spPr/>
      <dgm:t>
        <a:bodyPr/>
        <a:lstStyle/>
        <a:p>
          <a:endParaRPr lang="en-US"/>
        </a:p>
      </dgm:t>
    </dgm:pt>
    <dgm:pt modelId="{A22F45B3-8686-45A9-B0E1-936DD2AA5826}" type="pres">
      <dgm:prSet presAssocID="{1B128CB5-A74D-4B0B-B128-E37FDD68E183}" presName="sibTrans" presStyleLbl="sibTrans2D1" presStyleIdx="0" presStyleCnt="1"/>
      <dgm:spPr/>
      <dgm:t>
        <a:bodyPr/>
        <a:lstStyle/>
        <a:p>
          <a:endParaRPr lang="en-US"/>
        </a:p>
      </dgm:t>
    </dgm:pt>
    <dgm:pt modelId="{F8BD2DF3-FE30-4767-8F01-90AB4D0A128B}" type="pres">
      <dgm:prSet presAssocID="{1B128CB5-A74D-4B0B-B128-E37FDD68E183}" presName="connectorText" presStyleLbl="sibTrans2D1" presStyleIdx="0" presStyleCnt="1"/>
      <dgm:spPr/>
      <dgm:t>
        <a:bodyPr/>
        <a:lstStyle/>
        <a:p>
          <a:endParaRPr lang="en-US"/>
        </a:p>
      </dgm:t>
    </dgm:pt>
    <dgm:pt modelId="{EA5C7E83-DCFC-4138-926C-08027AE10257}" type="pres">
      <dgm:prSet presAssocID="{0B882CE9-F958-4CF3-AB57-700B32D49C32}" presName="node" presStyleLbl="node1" presStyleIdx="1" presStyleCnt="2">
        <dgm:presLayoutVars>
          <dgm:bulletEnabled val="1"/>
        </dgm:presLayoutVars>
      </dgm:prSet>
      <dgm:spPr/>
      <dgm:t>
        <a:bodyPr/>
        <a:lstStyle/>
        <a:p>
          <a:endParaRPr lang="en-US"/>
        </a:p>
      </dgm:t>
    </dgm:pt>
  </dgm:ptLst>
  <dgm:cxnLst>
    <dgm:cxn modelId="{253BA0B0-92F4-4247-8EA5-609E7577E907}" type="presOf" srcId="{95592056-BE3A-4416-82A4-1D122BC76414}" destId="{AA52C390-366C-456C-86E1-9480CF208CB9}" srcOrd="0" destOrd="0" presId="urn:microsoft.com/office/officeart/2005/8/layout/process1"/>
    <dgm:cxn modelId="{546ECDB3-B2F1-43A0-A28C-81B121B53292}" type="presOf" srcId="{AE58FDF9-25FB-437E-BBF6-E17ADAD3C8FF}" destId="{DE6DE914-B09E-4DA8-95F3-CB84DD06CA05}" srcOrd="0" destOrd="0" presId="urn:microsoft.com/office/officeart/2005/8/layout/process1"/>
    <dgm:cxn modelId="{9BF68E7E-049F-4080-8911-89753B167C86}" srcId="{AE58FDF9-25FB-437E-BBF6-E17ADAD3C8FF}" destId="{95592056-BE3A-4416-82A4-1D122BC76414}" srcOrd="0" destOrd="0" parTransId="{B38A3F91-01A7-4079-83F2-54DEFFF14881}" sibTransId="{1B128CB5-A74D-4B0B-B128-E37FDD68E183}"/>
    <dgm:cxn modelId="{D9EDD41D-0366-4B29-A1A2-A57D3AE952CC}" type="presOf" srcId="{0B882CE9-F958-4CF3-AB57-700B32D49C32}" destId="{EA5C7E83-DCFC-4138-926C-08027AE10257}" srcOrd="0" destOrd="0" presId="urn:microsoft.com/office/officeart/2005/8/layout/process1"/>
    <dgm:cxn modelId="{2FA486CA-92F3-46AE-9F2C-EF841D6FEFC8}" type="presOf" srcId="{1B128CB5-A74D-4B0B-B128-E37FDD68E183}" destId="{A22F45B3-8686-45A9-B0E1-936DD2AA5826}" srcOrd="0" destOrd="0" presId="urn:microsoft.com/office/officeart/2005/8/layout/process1"/>
    <dgm:cxn modelId="{F424493F-120F-44D7-B050-5BF2AD58DCF6}" type="presOf" srcId="{1B128CB5-A74D-4B0B-B128-E37FDD68E183}" destId="{F8BD2DF3-FE30-4767-8F01-90AB4D0A128B}" srcOrd="1" destOrd="0" presId="urn:microsoft.com/office/officeart/2005/8/layout/process1"/>
    <dgm:cxn modelId="{7A689C27-0473-460A-8EBF-C8D96D0B0222}" srcId="{AE58FDF9-25FB-437E-BBF6-E17ADAD3C8FF}" destId="{0B882CE9-F958-4CF3-AB57-700B32D49C32}" srcOrd="1" destOrd="0" parTransId="{778A77D9-D031-40EE-A9B8-EF407D5C6B89}" sibTransId="{F11AF20A-769B-4BB8-A676-C0E4543C25FD}"/>
    <dgm:cxn modelId="{44C8052D-2A1B-411B-8152-82479A4E3F9F}" type="presParOf" srcId="{DE6DE914-B09E-4DA8-95F3-CB84DD06CA05}" destId="{AA52C390-366C-456C-86E1-9480CF208CB9}" srcOrd="0" destOrd="0" presId="urn:microsoft.com/office/officeart/2005/8/layout/process1"/>
    <dgm:cxn modelId="{989951C5-B0BE-4A61-872A-291AD992AF8C}" type="presParOf" srcId="{DE6DE914-B09E-4DA8-95F3-CB84DD06CA05}" destId="{A22F45B3-8686-45A9-B0E1-936DD2AA5826}" srcOrd="1" destOrd="0" presId="urn:microsoft.com/office/officeart/2005/8/layout/process1"/>
    <dgm:cxn modelId="{BA2B49FF-F04A-469C-948B-E4A502B2678B}" type="presParOf" srcId="{A22F45B3-8686-45A9-B0E1-936DD2AA5826}" destId="{F8BD2DF3-FE30-4767-8F01-90AB4D0A128B}" srcOrd="0" destOrd="0" presId="urn:microsoft.com/office/officeart/2005/8/layout/process1"/>
    <dgm:cxn modelId="{F694F1E8-9203-4A5A-B69B-F94BBC56CDB4}" type="presParOf" srcId="{DE6DE914-B09E-4DA8-95F3-CB84DD06CA05}" destId="{EA5C7E83-DCFC-4138-926C-08027AE10257}" srcOrd="2"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58FDF9-25FB-437E-BBF6-E17ADAD3C8FF}" type="doc">
      <dgm:prSet loTypeId="urn:microsoft.com/office/officeart/2005/8/layout/process1" loCatId="process" qsTypeId="urn:microsoft.com/office/officeart/2005/8/quickstyle/simple1" qsCatId="simple" csTypeId="urn:microsoft.com/office/officeart/2005/8/colors/accent1_2" csCatId="accent1" phldr="1"/>
      <dgm:spPr/>
    </dgm:pt>
    <dgm:pt modelId="{95592056-BE3A-4416-82A4-1D122BC76414}">
      <dgm:prSet phldrT="[Текст]" custT="1"/>
      <dgm:spPr/>
      <dgm:t>
        <a:bodyPr/>
        <a:lstStyle/>
        <a:p>
          <a:r>
            <a:rPr lang="ru-RU" sz="1400" dirty="0" smtClean="0"/>
            <a:t>В ряде случаев </a:t>
          </a:r>
          <a:r>
            <a:rPr lang="ru-RU" sz="1400" dirty="0" smtClean="0"/>
            <a:t>активная региональная </a:t>
          </a:r>
          <a:r>
            <a:rPr lang="ru-RU" sz="1400" dirty="0" smtClean="0"/>
            <a:t>политика позволяет компенсировать недостаточно благополучные внешние условия</a:t>
          </a:r>
          <a:endParaRPr lang="en-US" sz="1400" dirty="0"/>
        </a:p>
      </dgm:t>
    </dgm:pt>
    <dgm:pt modelId="{B38A3F91-01A7-4079-83F2-54DEFFF14881}" type="parTrans" cxnId="{9BF68E7E-049F-4080-8911-89753B167C86}">
      <dgm:prSet/>
      <dgm:spPr/>
      <dgm:t>
        <a:bodyPr/>
        <a:lstStyle/>
        <a:p>
          <a:endParaRPr lang="en-US"/>
        </a:p>
      </dgm:t>
    </dgm:pt>
    <dgm:pt modelId="{1B128CB5-A74D-4B0B-B128-E37FDD68E183}" type="sibTrans" cxnId="{9BF68E7E-049F-4080-8911-89753B167C86}">
      <dgm:prSet/>
      <dgm:spPr/>
      <dgm:t>
        <a:bodyPr/>
        <a:lstStyle/>
        <a:p>
          <a:endParaRPr lang="en-US"/>
        </a:p>
      </dgm:t>
    </dgm:pt>
    <dgm:pt modelId="{0B882CE9-F958-4CF3-AB57-700B32D49C32}">
      <dgm:prSet custT="1"/>
      <dgm:spPr/>
      <dgm:t>
        <a:bodyPr/>
        <a:lstStyle/>
        <a:p>
          <a:r>
            <a:rPr lang="ru-RU" sz="1600" dirty="0" smtClean="0"/>
            <a:t>Необходимость активизации усилий региональных органов власти по поддержке инновационной деятельности</a:t>
          </a:r>
        </a:p>
      </dgm:t>
    </dgm:pt>
    <dgm:pt modelId="{778A77D9-D031-40EE-A9B8-EF407D5C6B89}" type="parTrans" cxnId="{7A689C27-0473-460A-8EBF-C8D96D0B0222}">
      <dgm:prSet/>
      <dgm:spPr/>
      <dgm:t>
        <a:bodyPr/>
        <a:lstStyle/>
        <a:p>
          <a:endParaRPr lang="en-US"/>
        </a:p>
      </dgm:t>
    </dgm:pt>
    <dgm:pt modelId="{F11AF20A-769B-4BB8-A676-C0E4543C25FD}" type="sibTrans" cxnId="{7A689C27-0473-460A-8EBF-C8D96D0B0222}">
      <dgm:prSet/>
      <dgm:spPr/>
      <dgm:t>
        <a:bodyPr/>
        <a:lstStyle/>
        <a:p>
          <a:endParaRPr lang="en-US"/>
        </a:p>
      </dgm:t>
    </dgm:pt>
    <dgm:pt modelId="{DE6DE914-B09E-4DA8-95F3-CB84DD06CA05}" type="pres">
      <dgm:prSet presAssocID="{AE58FDF9-25FB-437E-BBF6-E17ADAD3C8FF}" presName="Name0" presStyleCnt="0">
        <dgm:presLayoutVars>
          <dgm:dir/>
          <dgm:resizeHandles val="exact"/>
        </dgm:presLayoutVars>
      </dgm:prSet>
      <dgm:spPr/>
    </dgm:pt>
    <dgm:pt modelId="{AA52C390-366C-456C-86E1-9480CF208CB9}" type="pres">
      <dgm:prSet presAssocID="{95592056-BE3A-4416-82A4-1D122BC76414}" presName="node" presStyleLbl="node1" presStyleIdx="0" presStyleCnt="2">
        <dgm:presLayoutVars>
          <dgm:bulletEnabled val="1"/>
        </dgm:presLayoutVars>
      </dgm:prSet>
      <dgm:spPr/>
      <dgm:t>
        <a:bodyPr/>
        <a:lstStyle/>
        <a:p>
          <a:endParaRPr lang="en-US"/>
        </a:p>
      </dgm:t>
    </dgm:pt>
    <dgm:pt modelId="{A22F45B3-8686-45A9-B0E1-936DD2AA5826}" type="pres">
      <dgm:prSet presAssocID="{1B128CB5-A74D-4B0B-B128-E37FDD68E183}" presName="sibTrans" presStyleLbl="sibTrans2D1" presStyleIdx="0" presStyleCnt="1"/>
      <dgm:spPr/>
      <dgm:t>
        <a:bodyPr/>
        <a:lstStyle/>
        <a:p>
          <a:endParaRPr lang="en-US"/>
        </a:p>
      </dgm:t>
    </dgm:pt>
    <dgm:pt modelId="{F8BD2DF3-FE30-4767-8F01-90AB4D0A128B}" type="pres">
      <dgm:prSet presAssocID="{1B128CB5-A74D-4B0B-B128-E37FDD68E183}" presName="connectorText" presStyleLbl="sibTrans2D1" presStyleIdx="0" presStyleCnt="1"/>
      <dgm:spPr/>
      <dgm:t>
        <a:bodyPr/>
        <a:lstStyle/>
        <a:p>
          <a:endParaRPr lang="en-US"/>
        </a:p>
      </dgm:t>
    </dgm:pt>
    <dgm:pt modelId="{EA5C7E83-DCFC-4138-926C-08027AE10257}" type="pres">
      <dgm:prSet presAssocID="{0B882CE9-F958-4CF3-AB57-700B32D49C32}" presName="node" presStyleLbl="node1" presStyleIdx="1" presStyleCnt="2">
        <dgm:presLayoutVars>
          <dgm:bulletEnabled val="1"/>
        </dgm:presLayoutVars>
      </dgm:prSet>
      <dgm:spPr/>
      <dgm:t>
        <a:bodyPr/>
        <a:lstStyle/>
        <a:p>
          <a:endParaRPr lang="en-US"/>
        </a:p>
      </dgm:t>
    </dgm:pt>
  </dgm:ptLst>
  <dgm:cxnLst>
    <dgm:cxn modelId="{DE27FFB7-91B5-41F6-B7BB-21F48FD5422D}" type="presOf" srcId="{1B128CB5-A74D-4B0B-B128-E37FDD68E183}" destId="{F8BD2DF3-FE30-4767-8F01-90AB4D0A128B}" srcOrd="1" destOrd="0" presId="urn:microsoft.com/office/officeart/2005/8/layout/process1"/>
    <dgm:cxn modelId="{9BF68E7E-049F-4080-8911-89753B167C86}" srcId="{AE58FDF9-25FB-437E-BBF6-E17ADAD3C8FF}" destId="{95592056-BE3A-4416-82A4-1D122BC76414}" srcOrd="0" destOrd="0" parTransId="{B38A3F91-01A7-4079-83F2-54DEFFF14881}" sibTransId="{1B128CB5-A74D-4B0B-B128-E37FDD68E183}"/>
    <dgm:cxn modelId="{5CF5477D-047A-4135-BEC1-E66D0720A454}" type="presOf" srcId="{95592056-BE3A-4416-82A4-1D122BC76414}" destId="{AA52C390-366C-456C-86E1-9480CF208CB9}" srcOrd="0" destOrd="0" presId="urn:microsoft.com/office/officeart/2005/8/layout/process1"/>
    <dgm:cxn modelId="{DA1F7B80-F139-47AD-8797-46276FF7957F}" type="presOf" srcId="{0B882CE9-F958-4CF3-AB57-700B32D49C32}" destId="{EA5C7E83-DCFC-4138-926C-08027AE10257}" srcOrd="0" destOrd="0" presId="urn:microsoft.com/office/officeart/2005/8/layout/process1"/>
    <dgm:cxn modelId="{B2647018-311A-4D9E-AEFD-C1E7297C83DB}" type="presOf" srcId="{1B128CB5-A74D-4B0B-B128-E37FDD68E183}" destId="{A22F45B3-8686-45A9-B0E1-936DD2AA5826}" srcOrd="0" destOrd="0" presId="urn:microsoft.com/office/officeart/2005/8/layout/process1"/>
    <dgm:cxn modelId="{46C000DE-0994-4F6B-B41F-79ABC8F3269A}" type="presOf" srcId="{AE58FDF9-25FB-437E-BBF6-E17ADAD3C8FF}" destId="{DE6DE914-B09E-4DA8-95F3-CB84DD06CA05}" srcOrd="0" destOrd="0" presId="urn:microsoft.com/office/officeart/2005/8/layout/process1"/>
    <dgm:cxn modelId="{7A689C27-0473-460A-8EBF-C8D96D0B0222}" srcId="{AE58FDF9-25FB-437E-BBF6-E17ADAD3C8FF}" destId="{0B882CE9-F958-4CF3-AB57-700B32D49C32}" srcOrd="1" destOrd="0" parTransId="{778A77D9-D031-40EE-A9B8-EF407D5C6B89}" sibTransId="{F11AF20A-769B-4BB8-A676-C0E4543C25FD}"/>
    <dgm:cxn modelId="{C79BC7ED-089A-4AAC-88D7-059534C40CFF}" type="presParOf" srcId="{DE6DE914-B09E-4DA8-95F3-CB84DD06CA05}" destId="{AA52C390-366C-456C-86E1-9480CF208CB9}" srcOrd="0" destOrd="0" presId="urn:microsoft.com/office/officeart/2005/8/layout/process1"/>
    <dgm:cxn modelId="{8E68C82F-E2D4-4C91-A262-BF50475C0CFF}" type="presParOf" srcId="{DE6DE914-B09E-4DA8-95F3-CB84DD06CA05}" destId="{A22F45B3-8686-45A9-B0E1-936DD2AA5826}" srcOrd="1" destOrd="0" presId="urn:microsoft.com/office/officeart/2005/8/layout/process1"/>
    <dgm:cxn modelId="{38A3F8C3-CB42-4063-A3F9-67E82BCF7982}" type="presParOf" srcId="{A22F45B3-8686-45A9-B0E1-936DD2AA5826}" destId="{F8BD2DF3-FE30-4767-8F01-90AB4D0A128B}" srcOrd="0" destOrd="0" presId="urn:microsoft.com/office/officeart/2005/8/layout/process1"/>
    <dgm:cxn modelId="{43601D2D-EE43-4665-9660-65345C434A42}" type="presParOf" srcId="{DE6DE914-B09E-4DA8-95F3-CB84DD06CA05}" destId="{EA5C7E83-DCFC-4138-926C-08027AE10257}" srcOrd="2"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7079D-027C-468C-B2CC-7EBCE201EE6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286EDE2B-37CA-4F02-974B-1ED3C28BC837}">
      <dgm:prSet phldrT="[Текст]" custT="1"/>
      <dgm:spPr/>
      <dgm:t>
        <a:bodyPr/>
        <a:lstStyle/>
        <a:p>
          <a:r>
            <a:rPr lang="ru-RU" sz="1600" b="1" dirty="0" smtClean="0"/>
            <a:t>Социально-экономические</a:t>
          </a:r>
          <a:r>
            <a:rPr lang="ru-RU" sz="1600" dirty="0" smtClean="0"/>
            <a:t> </a:t>
          </a:r>
          <a:r>
            <a:rPr lang="ru-RU" sz="1600" b="1" dirty="0" smtClean="0"/>
            <a:t>условия ИД</a:t>
          </a:r>
          <a:endParaRPr lang="en-US" sz="1600" dirty="0"/>
        </a:p>
      </dgm:t>
    </dgm:pt>
    <dgm:pt modelId="{8D802391-21AC-47AC-BA80-0FEA1B7C0E81}" type="parTrans" cxnId="{0E06D2CE-E5C9-4E00-A42C-F4B54B68FCFB}">
      <dgm:prSet/>
      <dgm:spPr/>
      <dgm:t>
        <a:bodyPr/>
        <a:lstStyle/>
        <a:p>
          <a:endParaRPr lang="en-US"/>
        </a:p>
      </dgm:t>
    </dgm:pt>
    <dgm:pt modelId="{E2EED464-1445-46A8-B0A3-212B899D7411}" type="sibTrans" cxnId="{0E06D2CE-E5C9-4E00-A42C-F4B54B68FCFB}">
      <dgm:prSet/>
      <dgm:spPr/>
      <dgm:t>
        <a:bodyPr/>
        <a:lstStyle/>
        <a:p>
          <a:endParaRPr lang="en-US"/>
        </a:p>
      </dgm:t>
    </dgm:pt>
    <dgm:pt modelId="{4350D4E5-1A62-4FAD-BDF0-5C8AE91F1ADE}">
      <dgm:prSet phldrT="[Текст]" custT="1"/>
      <dgm:spPr/>
      <dgm:t>
        <a:bodyPr/>
        <a:lstStyle/>
        <a:p>
          <a:r>
            <a:rPr lang="en-US" sz="1000" b="1" dirty="0" err="1" smtClean="0"/>
            <a:t>Основные</a:t>
          </a:r>
          <a:r>
            <a:rPr lang="en-US" sz="1000" b="1" dirty="0" smtClean="0"/>
            <a:t> </a:t>
          </a:r>
          <a:r>
            <a:rPr lang="en-US" sz="1000" b="1" dirty="0" err="1" smtClean="0"/>
            <a:t>макроэкономические</a:t>
          </a:r>
          <a:r>
            <a:rPr lang="en-US" sz="1000" b="1" dirty="0" smtClean="0"/>
            <a:t> </a:t>
          </a:r>
          <a:r>
            <a:rPr lang="en-US" sz="1000" b="1" dirty="0" err="1" smtClean="0"/>
            <a:t>показатели</a:t>
          </a:r>
          <a:r>
            <a:rPr lang="en-US" sz="1000" b="1" dirty="0" smtClean="0"/>
            <a:t> </a:t>
          </a:r>
          <a:endParaRPr lang="en-US" sz="1000" dirty="0"/>
        </a:p>
      </dgm:t>
    </dgm:pt>
    <dgm:pt modelId="{987F153E-E615-427E-B4F2-0F9015EA0105}" type="parTrans" cxnId="{D2DDB9A1-E23F-46C5-BC7B-EFA6008122D9}">
      <dgm:prSet/>
      <dgm:spPr/>
      <dgm:t>
        <a:bodyPr/>
        <a:lstStyle/>
        <a:p>
          <a:endParaRPr lang="en-US"/>
        </a:p>
      </dgm:t>
    </dgm:pt>
    <dgm:pt modelId="{AD700F4B-C488-4336-A23C-DA1A88C76F8C}" type="sibTrans" cxnId="{D2DDB9A1-E23F-46C5-BC7B-EFA6008122D9}">
      <dgm:prSet/>
      <dgm:spPr/>
      <dgm:t>
        <a:bodyPr/>
        <a:lstStyle/>
        <a:p>
          <a:endParaRPr lang="en-US"/>
        </a:p>
      </dgm:t>
    </dgm:pt>
    <dgm:pt modelId="{A528132E-4CA5-41EB-8A56-6BD97A5C821A}">
      <dgm:prSet phldrT="[Текст]" custT="1"/>
      <dgm:spPr/>
      <dgm:t>
        <a:bodyPr/>
        <a:lstStyle/>
        <a:p>
          <a:r>
            <a:rPr lang="en-US" sz="1000" b="1" dirty="0" err="1" smtClean="0"/>
            <a:t>Образовательный</a:t>
          </a:r>
          <a:r>
            <a:rPr lang="en-US" sz="1000" b="1" dirty="0" smtClean="0"/>
            <a:t> </a:t>
          </a:r>
          <a:r>
            <a:rPr lang="en-US" sz="1000" b="1" dirty="0" err="1" smtClean="0"/>
            <a:t>потенциал</a:t>
          </a:r>
          <a:r>
            <a:rPr lang="en-US" sz="1000" b="1" dirty="0" smtClean="0"/>
            <a:t> </a:t>
          </a:r>
          <a:r>
            <a:rPr lang="en-US" sz="1000" b="1" dirty="0" err="1" smtClean="0"/>
            <a:t>населения</a:t>
          </a:r>
          <a:endParaRPr lang="en-US" sz="1000" b="1" dirty="0" smtClean="0"/>
        </a:p>
      </dgm:t>
    </dgm:pt>
    <dgm:pt modelId="{E5863927-A0D8-400E-BF38-F08ACAB8AE61}" type="parTrans" cxnId="{42E63055-50E5-4EE9-8D70-48F8C8DBC049}">
      <dgm:prSet/>
      <dgm:spPr/>
      <dgm:t>
        <a:bodyPr/>
        <a:lstStyle/>
        <a:p>
          <a:endParaRPr lang="en-US"/>
        </a:p>
      </dgm:t>
    </dgm:pt>
    <dgm:pt modelId="{C5B91EFE-043C-4297-8AF1-45D122CDEBDF}" type="sibTrans" cxnId="{42E63055-50E5-4EE9-8D70-48F8C8DBC049}">
      <dgm:prSet/>
      <dgm:spPr/>
      <dgm:t>
        <a:bodyPr/>
        <a:lstStyle/>
        <a:p>
          <a:endParaRPr lang="en-US"/>
        </a:p>
      </dgm:t>
    </dgm:pt>
    <dgm:pt modelId="{A1E0DC34-DB15-46CB-8262-AFF22E8A15EA}">
      <dgm:prSet phldrT="[Текст]" custT="1"/>
      <dgm:spPr/>
      <dgm:t>
        <a:bodyPr/>
        <a:lstStyle/>
        <a:p>
          <a:r>
            <a:rPr lang="en-US" sz="1600" b="1" dirty="0" err="1" smtClean="0"/>
            <a:t>Научно-технический</a:t>
          </a:r>
          <a:r>
            <a:rPr lang="en-US" sz="1600" b="1" dirty="0" smtClean="0"/>
            <a:t> </a:t>
          </a:r>
          <a:r>
            <a:rPr lang="en-US" sz="1600" b="1" dirty="0" err="1" smtClean="0"/>
            <a:t>потенциал</a:t>
          </a:r>
          <a:endParaRPr lang="en-US" sz="1600" dirty="0"/>
        </a:p>
      </dgm:t>
    </dgm:pt>
    <dgm:pt modelId="{F991F02C-C8C3-4937-B998-439FEFF9873D}" type="parTrans" cxnId="{443C9874-0F34-442B-B6C6-2DF6F816063B}">
      <dgm:prSet/>
      <dgm:spPr/>
      <dgm:t>
        <a:bodyPr/>
        <a:lstStyle/>
        <a:p>
          <a:endParaRPr lang="en-US"/>
        </a:p>
      </dgm:t>
    </dgm:pt>
    <dgm:pt modelId="{BEB30839-CA55-4534-93E5-C4F4596198C3}" type="sibTrans" cxnId="{443C9874-0F34-442B-B6C6-2DF6F816063B}">
      <dgm:prSet/>
      <dgm:spPr/>
      <dgm:t>
        <a:bodyPr/>
        <a:lstStyle/>
        <a:p>
          <a:endParaRPr lang="en-US"/>
        </a:p>
      </dgm:t>
    </dgm:pt>
    <dgm:pt modelId="{5CBAD665-1F73-4EEA-B90A-EA3C17C63918}">
      <dgm:prSet phldrT="[Текст]" custT="1"/>
      <dgm:spPr/>
      <dgm:t>
        <a:bodyPr/>
        <a:lstStyle/>
        <a:p>
          <a:r>
            <a:rPr lang="ru-RU" sz="800" b="1" dirty="0" smtClean="0"/>
            <a:t>Научные исследования и разработки. Финансирование</a:t>
          </a:r>
          <a:endParaRPr lang="en-US" sz="800" b="1" dirty="0" smtClean="0"/>
        </a:p>
      </dgm:t>
    </dgm:pt>
    <dgm:pt modelId="{95DB1E91-58A4-41E6-AD2F-997903B16531}" type="parTrans" cxnId="{7CD6894B-30A9-46F8-A91F-BA2AF3E1541D}">
      <dgm:prSet/>
      <dgm:spPr/>
      <dgm:t>
        <a:bodyPr/>
        <a:lstStyle/>
        <a:p>
          <a:endParaRPr lang="en-US"/>
        </a:p>
      </dgm:t>
    </dgm:pt>
    <dgm:pt modelId="{01065CAF-445C-4613-A3D3-0050BD397A1E}" type="sibTrans" cxnId="{7CD6894B-30A9-46F8-A91F-BA2AF3E1541D}">
      <dgm:prSet/>
      <dgm:spPr/>
      <dgm:t>
        <a:bodyPr/>
        <a:lstStyle/>
        <a:p>
          <a:endParaRPr lang="en-US"/>
        </a:p>
      </dgm:t>
    </dgm:pt>
    <dgm:pt modelId="{3C1C0653-2EC4-4CE6-AEB8-5C2C0E79BF41}">
      <dgm:prSet phldrT="[Текст]" custT="1"/>
      <dgm:spPr/>
      <dgm:t>
        <a:bodyPr/>
        <a:lstStyle/>
        <a:p>
          <a:r>
            <a:rPr lang="ru-RU" sz="900" b="1" dirty="0" smtClean="0"/>
            <a:t>Научные исследования и разработки. Кадры</a:t>
          </a:r>
          <a:endParaRPr lang="en-US" sz="900" b="1" dirty="0" smtClean="0"/>
        </a:p>
      </dgm:t>
    </dgm:pt>
    <dgm:pt modelId="{E23BB1D4-F6FA-487B-8360-05703E0B6B15}" type="parTrans" cxnId="{F2514DB5-6F4F-4640-BD34-52A4921B3C21}">
      <dgm:prSet/>
      <dgm:spPr/>
      <dgm:t>
        <a:bodyPr/>
        <a:lstStyle/>
        <a:p>
          <a:endParaRPr lang="en-US"/>
        </a:p>
      </dgm:t>
    </dgm:pt>
    <dgm:pt modelId="{476741B6-DDD3-4C7B-8F3F-0E54E8F22CBE}" type="sibTrans" cxnId="{F2514DB5-6F4F-4640-BD34-52A4921B3C21}">
      <dgm:prSet/>
      <dgm:spPr/>
      <dgm:t>
        <a:bodyPr/>
        <a:lstStyle/>
        <a:p>
          <a:endParaRPr lang="en-US"/>
        </a:p>
      </dgm:t>
    </dgm:pt>
    <dgm:pt modelId="{E6BB4104-C7F4-4676-9D64-4C0C471B9DF5}">
      <dgm:prSet phldrT="[Текст]" custT="1"/>
      <dgm:spPr/>
      <dgm:t>
        <a:bodyPr/>
        <a:lstStyle/>
        <a:p>
          <a:r>
            <a:rPr lang="en-US" sz="1000" b="1" dirty="0" err="1" smtClean="0"/>
            <a:t>Развитие</a:t>
          </a:r>
          <a:r>
            <a:rPr lang="en-US" sz="1000" b="1" dirty="0" smtClean="0"/>
            <a:t> </a:t>
          </a:r>
          <a:r>
            <a:rPr lang="en-US" sz="1000" b="1" dirty="0" err="1" smtClean="0"/>
            <a:t>информационного</a:t>
          </a:r>
          <a:r>
            <a:rPr lang="en-US" sz="1000" b="1" dirty="0" smtClean="0"/>
            <a:t> </a:t>
          </a:r>
          <a:r>
            <a:rPr lang="en-US" sz="1000" b="1" dirty="0" err="1" smtClean="0"/>
            <a:t>общества</a:t>
          </a:r>
          <a:endParaRPr lang="en-US" sz="1000" b="1" dirty="0" smtClean="0"/>
        </a:p>
      </dgm:t>
    </dgm:pt>
    <dgm:pt modelId="{CF4AE560-D5FC-409E-ABC3-4786F564D869}" type="parTrans" cxnId="{06F0A92D-FD19-42C9-A17D-CDFBA47043DF}">
      <dgm:prSet/>
      <dgm:spPr/>
      <dgm:t>
        <a:bodyPr/>
        <a:lstStyle/>
        <a:p>
          <a:endParaRPr lang="en-US"/>
        </a:p>
      </dgm:t>
    </dgm:pt>
    <dgm:pt modelId="{D32EF91F-57F7-47E9-AB42-EF6F0BEBF591}" type="sibTrans" cxnId="{06F0A92D-FD19-42C9-A17D-CDFBA47043DF}">
      <dgm:prSet/>
      <dgm:spPr/>
      <dgm:t>
        <a:bodyPr/>
        <a:lstStyle/>
        <a:p>
          <a:endParaRPr lang="en-US"/>
        </a:p>
      </dgm:t>
    </dgm:pt>
    <dgm:pt modelId="{B5225ABC-F15A-4470-829C-CF8817E0ECEC}">
      <dgm:prSet phldrT="[Текст]" custT="1"/>
      <dgm:spPr/>
      <dgm:t>
        <a:bodyPr/>
        <a:lstStyle/>
        <a:p>
          <a:r>
            <a:rPr lang="en-US" sz="1000" b="1" dirty="0" err="1" smtClean="0"/>
            <a:t>Публикационная</a:t>
          </a:r>
          <a:r>
            <a:rPr lang="en-US" sz="1000" b="1" dirty="0" smtClean="0"/>
            <a:t> </a:t>
          </a:r>
          <a:r>
            <a:rPr lang="en-US" sz="1000" b="1" dirty="0" err="1" smtClean="0"/>
            <a:t>активность</a:t>
          </a:r>
          <a:endParaRPr lang="en-US" sz="1000" b="1" dirty="0" smtClean="0"/>
        </a:p>
      </dgm:t>
    </dgm:pt>
    <dgm:pt modelId="{58698283-D210-4CE9-8B9D-EE8D03A5CA26}" type="parTrans" cxnId="{6AC65432-E3A7-4362-A80B-A8AC29D2884C}">
      <dgm:prSet/>
      <dgm:spPr/>
      <dgm:t>
        <a:bodyPr/>
        <a:lstStyle/>
        <a:p>
          <a:endParaRPr lang="en-US"/>
        </a:p>
      </dgm:t>
    </dgm:pt>
    <dgm:pt modelId="{40A18443-5CC9-4F2A-A9B6-D8DD51B52B48}" type="sibTrans" cxnId="{6AC65432-E3A7-4362-A80B-A8AC29D2884C}">
      <dgm:prSet/>
      <dgm:spPr/>
      <dgm:t>
        <a:bodyPr/>
        <a:lstStyle/>
        <a:p>
          <a:endParaRPr lang="en-US"/>
        </a:p>
      </dgm:t>
    </dgm:pt>
    <dgm:pt modelId="{80C2FD36-7D4B-4141-B7F2-3986C637A5B0}">
      <dgm:prSet phldrT="[Текст]" custT="1"/>
      <dgm:spPr/>
      <dgm:t>
        <a:bodyPr/>
        <a:lstStyle/>
        <a:p>
          <a:r>
            <a:rPr lang="en-US" sz="1000" b="1" dirty="0" err="1" smtClean="0"/>
            <a:t>Патентная</a:t>
          </a:r>
          <a:r>
            <a:rPr lang="en-US" sz="1000" b="1" dirty="0" smtClean="0"/>
            <a:t> </a:t>
          </a:r>
          <a:r>
            <a:rPr lang="en-US" sz="1000" b="1" dirty="0" err="1" smtClean="0"/>
            <a:t>активность</a:t>
          </a:r>
          <a:endParaRPr lang="en-US" sz="1000" b="1" dirty="0" smtClean="0"/>
        </a:p>
      </dgm:t>
    </dgm:pt>
    <dgm:pt modelId="{663F9320-1AF8-44EC-AA11-5350588F36D8}" type="parTrans" cxnId="{E3C30E9C-F17F-4593-B0EE-C0BBC5623A0A}">
      <dgm:prSet/>
      <dgm:spPr/>
      <dgm:t>
        <a:bodyPr/>
        <a:lstStyle/>
        <a:p>
          <a:endParaRPr lang="en-US"/>
        </a:p>
      </dgm:t>
    </dgm:pt>
    <dgm:pt modelId="{F96246A8-562D-4884-970A-302F7A429AD2}" type="sibTrans" cxnId="{E3C30E9C-F17F-4593-B0EE-C0BBC5623A0A}">
      <dgm:prSet/>
      <dgm:spPr/>
      <dgm:t>
        <a:bodyPr/>
        <a:lstStyle/>
        <a:p>
          <a:endParaRPr lang="en-US"/>
        </a:p>
      </dgm:t>
    </dgm:pt>
    <dgm:pt modelId="{CF7A3E0C-E5D6-4836-99CC-DBDAF5700E20}">
      <dgm:prSet phldrT="[Текст]" custT="1"/>
      <dgm:spPr/>
      <dgm:t>
        <a:bodyPr/>
        <a:lstStyle/>
        <a:p>
          <a:r>
            <a:rPr lang="en-US" sz="800" b="1" dirty="0" err="1" smtClean="0"/>
            <a:t>Создание</a:t>
          </a:r>
          <a:r>
            <a:rPr lang="en-US" sz="800" b="1" dirty="0" smtClean="0"/>
            <a:t> </a:t>
          </a:r>
          <a:r>
            <a:rPr lang="en-US" sz="800" b="1" dirty="0" err="1" smtClean="0"/>
            <a:t>передовых</a:t>
          </a:r>
          <a:r>
            <a:rPr lang="en-US" sz="800" b="1" dirty="0" smtClean="0"/>
            <a:t> </a:t>
          </a:r>
          <a:r>
            <a:rPr lang="en-US" sz="800" b="1" dirty="0" err="1" smtClean="0"/>
            <a:t>производственных</a:t>
          </a:r>
          <a:r>
            <a:rPr lang="en-US" sz="800" b="1" dirty="0" smtClean="0"/>
            <a:t> </a:t>
          </a:r>
          <a:r>
            <a:rPr lang="en-US" sz="800" b="1" dirty="0" err="1" smtClean="0"/>
            <a:t>технологий</a:t>
          </a:r>
          <a:endParaRPr lang="en-US" sz="800" b="1" dirty="0" smtClean="0"/>
        </a:p>
      </dgm:t>
    </dgm:pt>
    <dgm:pt modelId="{18278FA7-8C67-4D0B-B4CF-6E5E2CDA73B6}" type="parTrans" cxnId="{25880F8C-45A6-4CFB-90CB-6DED2C4E1920}">
      <dgm:prSet/>
      <dgm:spPr/>
      <dgm:t>
        <a:bodyPr/>
        <a:lstStyle/>
        <a:p>
          <a:endParaRPr lang="en-US"/>
        </a:p>
      </dgm:t>
    </dgm:pt>
    <dgm:pt modelId="{19097063-1096-44A4-B73F-911187772E28}" type="sibTrans" cxnId="{25880F8C-45A6-4CFB-90CB-6DED2C4E1920}">
      <dgm:prSet/>
      <dgm:spPr/>
      <dgm:t>
        <a:bodyPr/>
        <a:lstStyle/>
        <a:p>
          <a:endParaRPr lang="en-US"/>
        </a:p>
      </dgm:t>
    </dgm:pt>
    <dgm:pt modelId="{D057A8AC-143D-4E23-8C32-3B29B9F4DDDB}">
      <dgm:prSet phldrT="[Текст]" custT="1"/>
      <dgm:spPr/>
      <dgm:t>
        <a:bodyPr/>
        <a:lstStyle/>
        <a:p>
          <a:r>
            <a:rPr lang="en-US" sz="900" b="1" dirty="0" err="1" smtClean="0"/>
            <a:t>Торговля</a:t>
          </a:r>
          <a:r>
            <a:rPr lang="en-US" sz="900" b="1" dirty="0" smtClean="0"/>
            <a:t> </a:t>
          </a:r>
          <a:r>
            <a:rPr lang="en-US" sz="900" b="1" dirty="0" err="1" smtClean="0"/>
            <a:t>технологиями</a:t>
          </a:r>
          <a:endParaRPr lang="en-US" sz="900" dirty="0"/>
        </a:p>
      </dgm:t>
    </dgm:pt>
    <dgm:pt modelId="{F9813C51-A85E-4617-8328-F653D2A374D3}" type="parTrans" cxnId="{882FA815-40A9-40CD-B06E-099670085955}">
      <dgm:prSet/>
      <dgm:spPr/>
      <dgm:t>
        <a:bodyPr/>
        <a:lstStyle/>
        <a:p>
          <a:endParaRPr lang="en-US"/>
        </a:p>
      </dgm:t>
    </dgm:pt>
    <dgm:pt modelId="{EE6D4030-7C82-4C1A-AEE6-10E1DB0FF470}" type="sibTrans" cxnId="{882FA815-40A9-40CD-B06E-099670085955}">
      <dgm:prSet/>
      <dgm:spPr/>
      <dgm:t>
        <a:bodyPr/>
        <a:lstStyle/>
        <a:p>
          <a:endParaRPr lang="en-US"/>
        </a:p>
      </dgm:t>
    </dgm:pt>
    <dgm:pt modelId="{AA10AEFE-C1B1-4146-8165-302CED7F7511}">
      <dgm:prSet phldrT="[Текст]" custT="1"/>
      <dgm:spPr/>
      <dgm:t>
        <a:bodyPr/>
        <a:lstStyle/>
        <a:p>
          <a:r>
            <a:rPr lang="en-US" sz="1600" b="1" dirty="0" err="1" smtClean="0"/>
            <a:t>Инновационная</a:t>
          </a:r>
          <a:r>
            <a:rPr lang="en-US" sz="1600" b="1" dirty="0" smtClean="0"/>
            <a:t> </a:t>
          </a:r>
          <a:r>
            <a:rPr lang="en-US" sz="1600" b="1" dirty="0" err="1" smtClean="0"/>
            <a:t>деятельность</a:t>
          </a:r>
          <a:endParaRPr lang="en-US" sz="1600" dirty="0"/>
        </a:p>
      </dgm:t>
    </dgm:pt>
    <dgm:pt modelId="{AD61AE73-722F-439E-9B03-23C9268CEE5B}" type="parTrans" cxnId="{F822BDA9-6FAD-405B-A2DF-56A0D6042C38}">
      <dgm:prSet/>
      <dgm:spPr/>
      <dgm:t>
        <a:bodyPr/>
        <a:lstStyle/>
        <a:p>
          <a:endParaRPr lang="en-US"/>
        </a:p>
      </dgm:t>
    </dgm:pt>
    <dgm:pt modelId="{9CD6E1EE-FE14-4FDB-B210-EF4BFDCB0E9F}" type="sibTrans" cxnId="{F822BDA9-6FAD-405B-A2DF-56A0D6042C38}">
      <dgm:prSet/>
      <dgm:spPr/>
      <dgm:t>
        <a:bodyPr/>
        <a:lstStyle/>
        <a:p>
          <a:endParaRPr lang="en-US"/>
        </a:p>
      </dgm:t>
    </dgm:pt>
    <dgm:pt modelId="{17544580-A15A-4FE1-BC66-FE395714D0CE}">
      <dgm:prSet phldrT="[Текст]" custT="1"/>
      <dgm:spPr/>
      <dgm:t>
        <a:bodyPr/>
        <a:lstStyle/>
        <a:p>
          <a:r>
            <a:rPr lang="en-US" sz="1600" b="1" dirty="0" err="1" smtClean="0"/>
            <a:t>Качество</a:t>
          </a:r>
          <a:r>
            <a:rPr lang="en-US" sz="1600" b="1" dirty="0" smtClean="0"/>
            <a:t> </a:t>
          </a:r>
          <a:r>
            <a:rPr lang="en-US" sz="1600" b="1" dirty="0" err="1" smtClean="0"/>
            <a:t>инновационной</a:t>
          </a:r>
          <a:r>
            <a:rPr lang="en-US" sz="1600" b="1" dirty="0" smtClean="0"/>
            <a:t> </a:t>
          </a:r>
          <a:r>
            <a:rPr lang="en-US" sz="1600" b="1" dirty="0" err="1" smtClean="0"/>
            <a:t>политики</a:t>
          </a:r>
          <a:endParaRPr lang="en-US" sz="1600" dirty="0"/>
        </a:p>
      </dgm:t>
    </dgm:pt>
    <dgm:pt modelId="{7939B44B-26B4-4D4F-9D90-81FD56B97970}" type="parTrans" cxnId="{B0FB5466-DF86-4C53-A06B-C6BFAFB6A14F}">
      <dgm:prSet/>
      <dgm:spPr/>
      <dgm:t>
        <a:bodyPr/>
        <a:lstStyle/>
        <a:p>
          <a:endParaRPr lang="en-US"/>
        </a:p>
      </dgm:t>
    </dgm:pt>
    <dgm:pt modelId="{5B59C709-9731-4F2B-8FA4-BF9BF9537FF8}" type="sibTrans" cxnId="{B0FB5466-DF86-4C53-A06B-C6BFAFB6A14F}">
      <dgm:prSet/>
      <dgm:spPr/>
      <dgm:t>
        <a:bodyPr/>
        <a:lstStyle/>
        <a:p>
          <a:endParaRPr lang="en-US"/>
        </a:p>
      </dgm:t>
    </dgm:pt>
    <dgm:pt modelId="{BBD110D8-99B6-457D-9C17-08A589161193}">
      <dgm:prSet custT="1"/>
      <dgm:spPr/>
      <dgm:t>
        <a:bodyPr/>
        <a:lstStyle/>
        <a:p>
          <a:r>
            <a:rPr lang="ru-RU" sz="900" b="1" dirty="0" smtClean="0"/>
            <a:t>Активность в сфере технологических и нетехнологических инноваций</a:t>
          </a:r>
          <a:endParaRPr lang="en-US" sz="900" b="1" dirty="0"/>
        </a:p>
      </dgm:t>
    </dgm:pt>
    <dgm:pt modelId="{412C3363-3E24-4309-8822-65C378DC1B5E}" type="parTrans" cxnId="{E6EA9B76-18A9-4C61-987F-1CA5BE08ABA0}">
      <dgm:prSet/>
      <dgm:spPr/>
      <dgm:t>
        <a:bodyPr/>
        <a:lstStyle/>
        <a:p>
          <a:endParaRPr lang="en-US"/>
        </a:p>
      </dgm:t>
    </dgm:pt>
    <dgm:pt modelId="{B2E14F3D-CF83-44D9-89F6-1E44B0B2CEA0}" type="sibTrans" cxnId="{E6EA9B76-18A9-4C61-987F-1CA5BE08ABA0}">
      <dgm:prSet/>
      <dgm:spPr/>
      <dgm:t>
        <a:bodyPr/>
        <a:lstStyle/>
        <a:p>
          <a:endParaRPr lang="en-US"/>
        </a:p>
      </dgm:t>
    </dgm:pt>
    <dgm:pt modelId="{88E19D6E-2314-44D3-AAF2-AFC73D7D6D2E}">
      <dgm:prSet custT="1"/>
      <dgm:spPr/>
      <dgm:t>
        <a:bodyPr/>
        <a:lstStyle/>
        <a:p>
          <a:r>
            <a:rPr lang="en-US" sz="1050" b="1" dirty="0" err="1" smtClean="0"/>
            <a:t>Малый</a:t>
          </a:r>
          <a:r>
            <a:rPr lang="en-US" sz="1050" b="1" dirty="0" smtClean="0"/>
            <a:t> </a:t>
          </a:r>
          <a:r>
            <a:rPr lang="en-US" sz="1050" b="1" dirty="0" err="1" smtClean="0"/>
            <a:t>инновационный</a:t>
          </a:r>
          <a:r>
            <a:rPr lang="en-US" sz="1050" b="1" dirty="0" smtClean="0"/>
            <a:t> </a:t>
          </a:r>
          <a:r>
            <a:rPr lang="en-US" sz="1050" b="1" dirty="0" err="1" smtClean="0"/>
            <a:t>бизнес</a:t>
          </a:r>
          <a:endParaRPr lang="en-US" sz="1050" b="1" dirty="0" smtClean="0"/>
        </a:p>
      </dgm:t>
    </dgm:pt>
    <dgm:pt modelId="{1B1C5398-A9F2-4B8A-8F9D-9667D422EFEA}" type="parTrans" cxnId="{6328F5F6-B088-483F-B93C-FDE3CD386B2E}">
      <dgm:prSet/>
      <dgm:spPr/>
      <dgm:t>
        <a:bodyPr/>
        <a:lstStyle/>
        <a:p>
          <a:endParaRPr lang="en-US"/>
        </a:p>
      </dgm:t>
    </dgm:pt>
    <dgm:pt modelId="{88E4E136-3B93-43C9-8BFE-7105673B5454}" type="sibTrans" cxnId="{6328F5F6-B088-483F-B93C-FDE3CD386B2E}">
      <dgm:prSet/>
      <dgm:spPr/>
      <dgm:t>
        <a:bodyPr/>
        <a:lstStyle/>
        <a:p>
          <a:endParaRPr lang="en-US"/>
        </a:p>
      </dgm:t>
    </dgm:pt>
    <dgm:pt modelId="{2F5B7B0C-FF97-4DE0-8596-2352A477358E}">
      <dgm:prSet custT="1"/>
      <dgm:spPr/>
      <dgm:t>
        <a:bodyPr/>
        <a:lstStyle/>
        <a:p>
          <a:r>
            <a:rPr lang="en-US" sz="1050" b="1" dirty="0" err="1" smtClean="0"/>
            <a:t>Затраты</a:t>
          </a:r>
          <a:r>
            <a:rPr lang="en-US" sz="1050" b="1" dirty="0" smtClean="0"/>
            <a:t> </a:t>
          </a:r>
          <a:r>
            <a:rPr lang="en-US" sz="1050" b="1" dirty="0" err="1" smtClean="0"/>
            <a:t>на</a:t>
          </a:r>
          <a:r>
            <a:rPr lang="en-US" sz="1050" b="1" dirty="0" smtClean="0"/>
            <a:t> </a:t>
          </a:r>
          <a:r>
            <a:rPr lang="en-US" sz="1050" b="1" dirty="0" err="1" smtClean="0"/>
            <a:t>технологические</a:t>
          </a:r>
          <a:r>
            <a:rPr lang="en-US" sz="1050" b="1" dirty="0" smtClean="0"/>
            <a:t> </a:t>
          </a:r>
          <a:r>
            <a:rPr lang="en-US" sz="1050" b="1" dirty="0" err="1" smtClean="0"/>
            <a:t>инновации</a:t>
          </a:r>
          <a:endParaRPr lang="en-US" sz="1050" b="1" dirty="0" smtClean="0"/>
        </a:p>
      </dgm:t>
    </dgm:pt>
    <dgm:pt modelId="{90837AF2-5F17-4C35-B088-7A3F0338FFD7}" type="parTrans" cxnId="{B0C05E3C-4CF7-44FF-8CDB-A407C337CF6A}">
      <dgm:prSet/>
      <dgm:spPr/>
      <dgm:t>
        <a:bodyPr/>
        <a:lstStyle/>
        <a:p>
          <a:endParaRPr lang="en-US"/>
        </a:p>
      </dgm:t>
    </dgm:pt>
    <dgm:pt modelId="{37B627A9-BAD9-427D-A161-EF83967EE3D8}" type="sibTrans" cxnId="{B0C05E3C-4CF7-44FF-8CDB-A407C337CF6A}">
      <dgm:prSet/>
      <dgm:spPr/>
      <dgm:t>
        <a:bodyPr/>
        <a:lstStyle/>
        <a:p>
          <a:endParaRPr lang="en-US"/>
        </a:p>
      </dgm:t>
    </dgm:pt>
    <dgm:pt modelId="{5776B9F0-5657-4430-B810-C0A67731F5BE}">
      <dgm:prSet custT="1"/>
      <dgm:spPr/>
      <dgm:t>
        <a:bodyPr/>
        <a:lstStyle/>
        <a:p>
          <a:r>
            <a:rPr lang="en-US" sz="1050" b="1" dirty="0" err="1" smtClean="0"/>
            <a:t>Результативность</a:t>
          </a:r>
          <a:r>
            <a:rPr lang="en-US" sz="1050" b="1" dirty="0" smtClean="0"/>
            <a:t> </a:t>
          </a:r>
          <a:r>
            <a:rPr lang="en-US" sz="1050" b="1" dirty="0" err="1" smtClean="0"/>
            <a:t>инновационной</a:t>
          </a:r>
          <a:r>
            <a:rPr lang="en-US" sz="1050" b="1" dirty="0" smtClean="0"/>
            <a:t> </a:t>
          </a:r>
          <a:r>
            <a:rPr lang="en-US" sz="1050" b="1" dirty="0" err="1" smtClean="0"/>
            <a:t>деятельности</a:t>
          </a:r>
          <a:endParaRPr lang="en-US" sz="1050" b="1" dirty="0" smtClean="0"/>
        </a:p>
      </dgm:t>
    </dgm:pt>
    <dgm:pt modelId="{56CF9AAF-8181-443C-B603-7573F759CE12}" type="parTrans" cxnId="{74099A38-C8A6-41DE-9B7A-874A9728AEFB}">
      <dgm:prSet/>
      <dgm:spPr/>
      <dgm:t>
        <a:bodyPr/>
        <a:lstStyle/>
        <a:p>
          <a:endParaRPr lang="en-US"/>
        </a:p>
      </dgm:t>
    </dgm:pt>
    <dgm:pt modelId="{CA591626-7A93-41E7-B339-D7238A76DC27}" type="sibTrans" cxnId="{74099A38-C8A6-41DE-9B7A-874A9728AEFB}">
      <dgm:prSet/>
      <dgm:spPr/>
      <dgm:t>
        <a:bodyPr/>
        <a:lstStyle/>
        <a:p>
          <a:endParaRPr lang="en-US"/>
        </a:p>
      </dgm:t>
    </dgm:pt>
    <dgm:pt modelId="{805702CB-ACF0-445F-962A-1B0A395A4C56}">
      <dgm:prSet custT="1"/>
      <dgm:spPr/>
      <dgm:t>
        <a:bodyPr/>
        <a:lstStyle/>
        <a:p>
          <a:r>
            <a:rPr lang="ru-RU" sz="900" b="1" dirty="0" smtClean="0"/>
            <a:t>Качество нормативной правовой базы инновационной политики</a:t>
          </a:r>
          <a:endParaRPr lang="en-US" sz="900" b="1" dirty="0" smtClean="0"/>
        </a:p>
      </dgm:t>
    </dgm:pt>
    <dgm:pt modelId="{53C6D4CE-5680-4DEC-B064-05A5B8D7B698}" type="parTrans" cxnId="{CA605BED-4183-45A2-A79D-ABE59CBF95E9}">
      <dgm:prSet/>
      <dgm:spPr/>
      <dgm:t>
        <a:bodyPr/>
        <a:lstStyle/>
        <a:p>
          <a:endParaRPr lang="en-US"/>
        </a:p>
      </dgm:t>
    </dgm:pt>
    <dgm:pt modelId="{74EBD199-89F7-4CDA-A613-A1C255CD9978}" type="sibTrans" cxnId="{CA605BED-4183-45A2-A79D-ABE59CBF95E9}">
      <dgm:prSet/>
      <dgm:spPr/>
      <dgm:t>
        <a:bodyPr/>
        <a:lstStyle/>
        <a:p>
          <a:endParaRPr lang="en-US"/>
        </a:p>
      </dgm:t>
    </dgm:pt>
    <dgm:pt modelId="{2EC9BB7C-EACD-4CF3-A8B1-AE30D5FF7C54}">
      <dgm:prSet custT="1"/>
      <dgm:spPr/>
      <dgm:t>
        <a:bodyPr/>
        <a:lstStyle/>
        <a:p>
          <a:r>
            <a:rPr lang="ru-RU" sz="900" b="1" dirty="0" smtClean="0"/>
            <a:t>Качество организационного обеспечения инновационной политики </a:t>
          </a:r>
          <a:endParaRPr lang="en-US" sz="900" b="1" dirty="0" smtClean="0"/>
        </a:p>
      </dgm:t>
    </dgm:pt>
    <dgm:pt modelId="{2E64DC48-0CD1-4861-B5FB-8B05C641978A}" type="parTrans" cxnId="{D3D2A47D-49CC-4FF2-A842-05EDA75DC076}">
      <dgm:prSet/>
      <dgm:spPr/>
      <dgm:t>
        <a:bodyPr/>
        <a:lstStyle/>
        <a:p>
          <a:endParaRPr lang="en-US"/>
        </a:p>
      </dgm:t>
    </dgm:pt>
    <dgm:pt modelId="{018D8C79-8584-436C-9A3D-7E2920823FB4}" type="sibTrans" cxnId="{D3D2A47D-49CC-4FF2-A842-05EDA75DC076}">
      <dgm:prSet/>
      <dgm:spPr/>
      <dgm:t>
        <a:bodyPr/>
        <a:lstStyle/>
        <a:p>
          <a:endParaRPr lang="en-US"/>
        </a:p>
      </dgm:t>
    </dgm:pt>
    <dgm:pt modelId="{521B540F-4E00-40CB-B12F-4E82A141BD31}">
      <dgm:prSet custT="1"/>
      <dgm:spPr/>
      <dgm:t>
        <a:bodyPr/>
        <a:lstStyle/>
        <a:p>
          <a:r>
            <a:rPr lang="en-US" sz="1050" b="1" dirty="0" err="1" smtClean="0"/>
            <a:t>Затраты</a:t>
          </a:r>
          <a:r>
            <a:rPr lang="en-US" sz="1050" b="1" dirty="0" smtClean="0"/>
            <a:t> </a:t>
          </a:r>
          <a:r>
            <a:rPr lang="en-US" sz="1050" b="1" dirty="0" err="1" smtClean="0"/>
            <a:t>консолидированного</a:t>
          </a:r>
          <a:r>
            <a:rPr lang="en-US" sz="1050" b="1" dirty="0" smtClean="0"/>
            <a:t> </a:t>
          </a:r>
          <a:r>
            <a:rPr lang="en-US" sz="1050" b="1" dirty="0" err="1" smtClean="0"/>
            <a:t>бюджета</a:t>
          </a:r>
          <a:endParaRPr lang="en-US" sz="1050" b="1" dirty="0" smtClean="0"/>
        </a:p>
      </dgm:t>
    </dgm:pt>
    <dgm:pt modelId="{D64E4907-287A-442D-BDF8-A8BC188E635E}" type="parTrans" cxnId="{C84579ED-642C-4904-99DF-820B3298C996}">
      <dgm:prSet/>
      <dgm:spPr/>
      <dgm:t>
        <a:bodyPr/>
        <a:lstStyle/>
        <a:p>
          <a:endParaRPr lang="en-US"/>
        </a:p>
      </dgm:t>
    </dgm:pt>
    <dgm:pt modelId="{61763403-1647-498A-B3CF-CF262F8BA765}" type="sibTrans" cxnId="{C84579ED-642C-4904-99DF-820B3298C996}">
      <dgm:prSet/>
      <dgm:spPr/>
      <dgm:t>
        <a:bodyPr/>
        <a:lstStyle/>
        <a:p>
          <a:endParaRPr lang="en-US"/>
        </a:p>
      </dgm:t>
    </dgm:pt>
    <dgm:pt modelId="{2F64AFB8-4131-4158-BB2B-A9AB9D07636C}" type="pres">
      <dgm:prSet presAssocID="{0E37079D-027C-468C-B2CC-7EBCE201EE63}" presName="theList" presStyleCnt="0">
        <dgm:presLayoutVars>
          <dgm:dir/>
          <dgm:animLvl val="lvl"/>
          <dgm:resizeHandles val="exact"/>
        </dgm:presLayoutVars>
      </dgm:prSet>
      <dgm:spPr/>
      <dgm:t>
        <a:bodyPr/>
        <a:lstStyle/>
        <a:p>
          <a:endParaRPr lang="en-US"/>
        </a:p>
      </dgm:t>
    </dgm:pt>
    <dgm:pt modelId="{A9D11684-803F-4052-86F4-7CE6866EEA97}" type="pres">
      <dgm:prSet presAssocID="{286EDE2B-37CA-4F02-974B-1ED3C28BC837}" presName="compNode" presStyleCnt="0"/>
      <dgm:spPr/>
      <dgm:t>
        <a:bodyPr/>
        <a:lstStyle/>
        <a:p>
          <a:endParaRPr lang="en-US"/>
        </a:p>
      </dgm:t>
    </dgm:pt>
    <dgm:pt modelId="{08C6F33B-C73A-4E89-83DD-C8C4DEAE19A6}" type="pres">
      <dgm:prSet presAssocID="{286EDE2B-37CA-4F02-974B-1ED3C28BC837}" presName="aNode" presStyleLbl="bgShp" presStyleIdx="0" presStyleCnt="4"/>
      <dgm:spPr/>
      <dgm:t>
        <a:bodyPr/>
        <a:lstStyle/>
        <a:p>
          <a:endParaRPr lang="en-US"/>
        </a:p>
      </dgm:t>
    </dgm:pt>
    <dgm:pt modelId="{B865774C-FB1A-4FA2-B2C9-27C1C8E0BF47}" type="pres">
      <dgm:prSet presAssocID="{286EDE2B-37CA-4F02-974B-1ED3C28BC837}" presName="textNode" presStyleLbl="bgShp" presStyleIdx="0" presStyleCnt="4"/>
      <dgm:spPr/>
      <dgm:t>
        <a:bodyPr/>
        <a:lstStyle/>
        <a:p>
          <a:endParaRPr lang="en-US"/>
        </a:p>
      </dgm:t>
    </dgm:pt>
    <dgm:pt modelId="{B038436D-775F-49B5-B71F-06073F2D0ACF}" type="pres">
      <dgm:prSet presAssocID="{286EDE2B-37CA-4F02-974B-1ED3C28BC837}" presName="compChildNode" presStyleCnt="0"/>
      <dgm:spPr/>
      <dgm:t>
        <a:bodyPr/>
        <a:lstStyle/>
        <a:p>
          <a:endParaRPr lang="en-US"/>
        </a:p>
      </dgm:t>
    </dgm:pt>
    <dgm:pt modelId="{99D19356-993F-4CD7-84E0-88B35C13D24A}" type="pres">
      <dgm:prSet presAssocID="{286EDE2B-37CA-4F02-974B-1ED3C28BC837}" presName="theInnerList" presStyleCnt="0"/>
      <dgm:spPr/>
      <dgm:t>
        <a:bodyPr/>
        <a:lstStyle/>
        <a:p>
          <a:endParaRPr lang="en-US"/>
        </a:p>
      </dgm:t>
    </dgm:pt>
    <dgm:pt modelId="{71D8F667-89D6-413D-A3BB-3477DBD9453C}" type="pres">
      <dgm:prSet presAssocID="{4350D4E5-1A62-4FAD-BDF0-5C8AE91F1ADE}" presName="childNode" presStyleLbl="node1" presStyleIdx="0" presStyleCnt="16">
        <dgm:presLayoutVars>
          <dgm:bulletEnabled val="1"/>
        </dgm:presLayoutVars>
      </dgm:prSet>
      <dgm:spPr/>
      <dgm:t>
        <a:bodyPr/>
        <a:lstStyle/>
        <a:p>
          <a:endParaRPr lang="en-US"/>
        </a:p>
      </dgm:t>
    </dgm:pt>
    <dgm:pt modelId="{6C204711-A644-4831-B707-724A0D958483}" type="pres">
      <dgm:prSet presAssocID="{4350D4E5-1A62-4FAD-BDF0-5C8AE91F1ADE}" presName="aSpace2" presStyleCnt="0"/>
      <dgm:spPr/>
      <dgm:t>
        <a:bodyPr/>
        <a:lstStyle/>
        <a:p>
          <a:endParaRPr lang="en-US"/>
        </a:p>
      </dgm:t>
    </dgm:pt>
    <dgm:pt modelId="{8B5C836F-3DD4-4653-9E0B-E2723A84B474}" type="pres">
      <dgm:prSet presAssocID="{A528132E-4CA5-41EB-8A56-6BD97A5C821A}" presName="childNode" presStyleLbl="node1" presStyleIdx="1" presStyleCnt="16">
        <dgm:presLayoutVars>
          <dgm:bulletEnabled val="1"/>
        </dgm:presLayoutVars>
      </dgm:prSet>
      <dgm:spPr/>
      <dgm:t>
        <a:bodyPr/>
        <a:lstStyle/>
        <a:p>
          <a:endParaRPr lang="en-US"/>
        </a:p>
      </dgm:t>
    </dgm:pt>
    <dgm:pt modelId="{16089694-2044-44C5-8E07-8920BE793AF1}" type="pres">
      <dgm:prSet presAssocID="{A528132E-4CA5-41EB-8A56-6BD97A5C821A}" presName="aSpace2" presStyleCnt="0"/>
      <dgm:spPr/>
      <dgm:t>
        <a:bodyPr/>
        <a:lstStyle/>
        <a:p>
          <a:endParaRPr lang="en-US"/>
        </a:p>
      </dgm:t>
    </dgm:pt>
    <dgm:pt modelId="{953376C6-9098-45D1-9DEE-FDC6ED079AF1}" type="pres">
      <dgm:prSet presAssocID="{E6BB4104-C7F4-4676-9D64-4C0C471B9DF5}" presName="childNode" presStyleLbl="node1" presStyleIdx="2" presStyleCnt="16">
        <dgm:presLayoutVars>
          <dgm:bulletEnabled val="1"/>
        </dgm:presLayoutVars>
      </dgm:prSet>
      <dgm:spPr/>
      <dgm:t>
        <a:bodyPr/>
        <a:lstStyle/>
        <a:p>
          <a:endParaRPr lang="en-US"/>
        </a:p>
      </dgm:t>
    </dgm:pt>
    <dgm:pt modelId="{3D3907E7-2CBA-47DB-A2CB-4CD4E54CCE32}" type="pres">
      <dgm:prSet presAssocID="{286EDE2B-37CA-4F02-974B-1ED3C28BC837}" presName="aSpace" presStyleCnt="0"/>
      <dgm:spPr/>
      <dgm:t>
        <a:bodyPr/>
        <a:lstStyle/>
        <a:p>
          <a:endParaRPr lang="en-US"/>
        </a:p>
      </dgm:t>
    </dgm:pt>
    <dgm:pt modelId="{F5FB7A1D-68F1-4AA5-B244-84A977E12496}" type="pres">
      <dgm:prSet presAssocID="{A1E0DC34-DB15-46CB-8262-AFF22E8A15EA}" presName="compNode" presStyleCnt="0"/>
      <dgm:spPr/>
      <dgm:t>
        <a:bodyPr/>
        <a:lstStyle/>
        <a:p>
          <a:endParaRPr lang="en-US"/>
        </a:p>
      </dgm:t>
    </dgm:pt>
    <dgm:pt modelId="{C1239095-2EE6-4533-9EDE-C536E13D42BF}" type="pres">
      <dgm:prSet presAssocID="{A1E0DC34-DB15-46CB-8262-AFF22E8A15EA}" presName="aNode" presStyleLbl="bgShp" presStyleIdx="1" presStyleCnt="4"/>
      <dgm:spPr/>
      <dgm:t>
        <a:bodyPr/>
        <a:lstStyle/>
        <a:p>
          <a:endParaRPr lang="en-US"/>
        </a:p>
      </dgm:t>
    </dgm:pt>
    <dgm:pt modelId="{EF8367EA-D0A8-42EB-A046-E8B51055E735}" type="pres">
      <dgm:prSet presAssocID="{A1E0DC34-DB15-46CB-8262-AFF22E8A15EA}" presName="textNode" presStyleLbl="bgShp" presStyleIdx="1" presStyleCnt="4"/>
      <dgm:spPr/>
      <dgm:t>
        <a:bodyPr/>
        <a:lstStyle/>
        <a:p>
          <a:endParaRPr lang="en-US"/>
        </a:p>
      </dgm:t>
    </dgm:pt>
    <dgm:pt modelId="{1236F906-9C7A-41D4-B2D7-C4DA5180538C}" type="pres">
      <dgm:prSet presAssocID="{A1E0DC34-DB15-46CB-8262-AFF22E8A15EA}" presName="compChildNode" presStyleCnt="0"/>
      <dgm:spPr/>
      <dgm:t>
        <a:bodyPr/>
        <a:lstStyle/>
        <a:p>
          <a:endParaRPr lang="en-US"/>
        </a:p>
      </dgm:t>
    </dgm:pt>
    <dgm:pt modelId="{A908C61F-C74D-417A-9722-F81FC121D54F}" type="pres">
      <dgm:prSet presAssocID="{A1E0DC34-DB15-46CB-8262-AFF22E8A15EA}" presName="theInnerList" presStyleCnt="0"/>
      <dgm:spPr/>
      <dgm:t>
        <a:bodyPr/>
        <a:lstStyle/>
        <a:p>
          <a:endParaRPr lang="en-US"/>
        </a:p>
      </dgm:t>
    </dgm:pt>
    <dgm:pt modelId="{6C8A069F-F2DF-4691-A69B-670C0C6424FD}" type="pres">
      <dgm:prSet presAssocID="{5CBAD665-1F73-4EEA-B90A-EA3C17C63918}" presName="childNode" presStyleLbl="node1" presStyleIdx="3" presStyleCnt="16">
        <dgm:presLayoutVars>
          <dgm:bulletEnabled val="1"/>
        </dgm:presLayoutVars>
      </dgm:prSet>
      <dgm:spPr/>
      <dgm:t>
        <a:bodyPr/>
        <a:lstStyle/>
        <a:p>
          <a:endParaRPr lang="en-US"/>
        </a:p>
      </dgm:t>
    </dgm:pt>
    <dgm:pt modelId="{624B704C-2D1C-4D67-A0BB-BA65BC505EB0}" type="pres">
      <dgm:prSet presAssocID="{5CBAD665-1F73-4EEA-B90A-EA3C17C63918}" presName="aSpace2" presStyleCnt="0"/>
      <dgm:spPr/>
      <dgm:t>
        <a:bodyPr/>
        <a:lstStyle/>
        <a:p>
          <a:endParaRPr lang="en-US"/>
        </a:p>
      </dgm:t>
    </dgm:pt>
    <dgm:pt modelId="{6E28739F-03FF-4305-9C76-BD44D2AAD4EA}" type="pres">
      <dgm:prSet presAssocID="{3C1C0653-2EC4-4CE6-AEB8-5C2C0E79BF41}" presName="childNode" presStyleLbl="node1" presStyleIdx="4" presStyleCnt="16">
        <dgm:presLayoutVars>
          <dgm:bulletEnabled val="1"/>
        </dgm:presLayoutVars>
      </dgm:prSet>
      <dgm:spPr/>
      <dgm:t>
        <a:bodyPr/>
        <a:lstStyle/>
        <a:p>
          <a:endParaRPr lang="en-US"/>
        </a:p>
      </dgm:t>
    </dgm:pt>
    <dgm:pt modelId="{905E7693-0808-4B5F-968E-2FA269AFE705}" type="pres">
      <dgm:prSet presAssocID="{3C1C0653-2EC4-4CE6-AEB8-5C2C0E79BF41}" presName="aSpace2" presStyleCnt="0"/>
      <dgm:spPr/>
      <dgm:t>
        <a:bodyPr/>
        <a:lstStyle/>
        <a:p>
          <a:endParaRPr lang="en-US"/>
        </a:p>
      </dgm:t>
    </dgm:pt>
    <dgm:pt modelId="{36D14C38-FB70-4C70-BB19-A3C0FFDF2653}" type="pres">
      <dgm:prSet presAssocID="{B5225ABC-F15A-4470-829C-CF8817E0ECEC}" presName="childNode" presStyleLbl="node1" presStyleIdx="5" presStyleCnt="16">
        <dgm:presLayoutVars>
          <dgm:bulletEnabled val="1"/>
        </dgm:presLayoutVars>
      </dgm:prSet>
      <dgm:spPr/>
      <dgm:t>
        <a:bodyPr/>
        <a:lstStyle/>
        <a:p>
          <a:endParaRPr lang="en-US"/>
        </a:p>
      </dgm:t>
    </dgm:pt>
    <dgm:pt modelId="{723F4F36-5486-4087-ABCF-A4FD433E2542}" type="pres">
      <dgm:prSet presAssocID="{B5225ABC-F15A-4470-829C-CF8817E0ECEC}" presName="aSpace2" presStyleCnt="0"/>
      <dgm:spPr/>
      <dgm:t>
        <a:bodyPr/>
        <a:lstStyle/>
        <a:p>
          <a:endParaRPr lang="en-US"/>
        </a:p>
      </dgm:t>
    </dgm:pt>
    <dgm:pt modelId="{A0A522D8-762F-4703-B68E-82F470B660E5}" type="pres">
      <dgm:prSet presAssocID="{80C2FD36-7D4B-4141-B7F2-3986C637A5B0}" presName="childNode" presStyleLbl="node1" presStyleIdx="6" presStyleCnt="16">
        <dgm:presLayoutVars>
          <dgm:bulletEnabled val="1"/>
        </dgm:presLayoutVars>
      </dgm:prSet>
      <dgm:spPr/>
      <dgm:t>
        <a:bodyPr/>
        <a:lstStyle/>
        <a:p>
          <a:endParaRPr lang="en-US"/>
        </a:p>
      </dgm:t>
    </dgm:pt>
    <dgm:pt modelId="{8A93712B-91E9-41FA-82E0-9827283EDBD5}" type="pres">
      <dgm:prSet presAssocID="{80C2FD36-7D4B-4141-B7F2-3986C637A5B0}" presName="aSpace2" presStyleCnt="0"/>
      <dgm:spPr/>
      <dgm:t>
        <a:bodyPr/>
        <a:lstStyle/>
        <a:p>
          <a:endParaRPr lang="en-US"/>
        </a:p>
      </dgm:t>
    </dgm:pt>
    <dgm:pt modelId="{0DA5DF78-1E5A-444C-93F4-65F8785D353D}" type="pres">
      <dgm:prSet presAssocID="{CF7A3E0C-E5D6-4836-99CC-DBDAF5700E20}" presName="childNode" presStyleLbl="node1" presStyleIdx="7" presStyleCnt="16">
        <dgm:presLayoutVars>
          <dgm:bulletEnabled val="1"/>
        </dgm:presLayoutVars>
      </dgm:prSet>
      <dgm:spPr/>
      <dgm:t>
        <a:bodyPr/>
        <a:lstStyle/>
        <a:p>
          <a:endParaRPr lang="en-US"/>
        </a:p>
      </dgm:t>
    </dgm:pt>
    <dgm:pt modelId="{BDC920F9-05FE-49BC-95DE-FF909507BEF2}" type="pres">
      <dgm:prSet presAssocID="{CF7A3E0C-E5D6-4836-99CC-DBDAF5700E20}" presName="aSpace2" presStyleCnt="0"/>
      <dgm:spPr/>
      <dgm:t>
        <a:bodyPr/>
        <a:lstStyle/>
        <a:p>
          <a:endParaRPr lang="en-US"/>
        </a:p>
      </dgm:t>
    </dgm:pt>
    <dgm:pt modelId="{124DC7D5-DCA6-49E3-A9FE-5E4C2B4B1129}" type="pres">
      <dgm:prSet presAssocID="{D057A8AC-143D-4E23-8C32-3B29B9F4DDDB}" presName="childNode" presStyleLbl="node1" presStyleIdx="8" presStyleCnt="16">
        <dgm:presLayoutVars>
          <dgm:bulletEnabled val="1"/>
        </dgm:presLayoutVars>
      </dgm:prSet>
      <dgm:spPr/>
      <dgm:t>
        <a:bodyPr/>
        <a:lstStyle/>
        <a:p>
          <a:endParaRPr lang="en-US"/>
        </a:p>
      </dgm:t>
    </dgm:pt>
    <dgm:pt modelId="{5E6410ED-CC1C-4970-B8BF-405B4964D895}" type="pres">
      <dgm:prSet presAssocID="{A1E0DC34-DB15-46CB-8262-AFF22E8A15EA}" presName="aSpace" presStyleCnt="0"/>
      <dgm:spPr/>
      <dgm:t>
        <a:bodyPr/>
        <a:lstStyle/>
        <a:p>
          <a:endParaRPr lang="en-US"/>
        </a:p>
      </dgm:t>
    </dgm:pt>
    <dgm:pt modelId="{C750D4EC-545B-41AD-8B35-7828CA7FC5C6}" type="pres">
      <dgm:prSet presAssocID="{AA10AEFE-C1B1-4146-8165-302CED7F7511}" presName="compNode" presStyleCnt="0"/>
      <dgm:spPr/>
      <dgm:t>
        <a:bodyPr/>
        <a:lstStyle/>
        <a:p>
          <a:endParaRPr lang="en-US"/>
        </a:p>
      </dgm:t>
    </dgm:pt>
    <dgm:pt modelId="{CC6DC3D9-963B-4AF3-B912-A67D7E4F8FCD}" type="pres">
      <dgm:prSet presAssocID="{AA10AEFE-C1B1-4146-8165-302CED7F7511}" presName="aNode" presStyleLbl="bgShp" presStyleIdx="2" presStyleCnt="4"/>
      <dgm:spPr/>
      <dgm:t>
        <a:bodyPr/>
        <a:lstStyle/>
        <a:p>
          <a:endParaRPr lang="en-US"/>
        </a:p>
      </dgm:t>
    </dgm:pt>
    <dgm:pt modelId="{9894418B-7DA4-409B-9557-66B9CCAE4DB3}" type="pres">
      <dgm:prSet presAssocID="{AA10AEFE-C1B1-4146-8165-302CED7F7511}" presName="textNode" presStyleLbl="bgShp" presStyleIdx="2" presStyleCnt="4"/>
      <dgm:spPr/>
      <dgm:t>
        <a:bodyPr/>
        <a:lstStyle/>
        <a:p>
          <a:endParaRPr lang="en-US"/>
        </a:p>
      </dgm:t>
    </dgm:pt>
    <dgm:pt modelId="{96C9CF9C-37D9-4810-90D0-044CCFCB5CF5}" type="pres">
      <dgm:prSet presAssocID="{AA10AEFE-C1B1-4146-8165-302CED7F7511}" presName="compChildNode" presStyleCnt="0"/>
      <dgm:spPr/>
      <dgm:t>
        <a:bodyPr/>
        <a:lstStyle/>
        <a:p>
          <a:endParaRPr lang="en-US"/>
        </a:p>
      </dgm:t>
    </dgm:pt>
    <dgm:pt modelId="{35F31FAC-8005-472D-BF0B-7EFC0177E6AD}" type="pres">
      <dgm:prSet presAssocID="{AA10AEFE-C1B1-4146-8165-302CED7F7511}" presName="theInnerList" presStyleCnt="0"/>
      <dgm:spPr/>
      <dgm:t>
        <a:bodyPr/>
        <a:lstStyle/>
        <a:p>
          <a:endParaRPr lang="en-US"/>
        </a:p>
      </dgm:t>
    </dgm:pt>
    <dgm:pt modelId="{348233F4-B2AE-47FA-9E24-A78B4AF988AE}" type="pres">
      <dgm:prSet presAssocID="{BBD110D8-99B6-457D-9C17-08A589161193}" presName="childNode" presStyleLbl="node1" presStyleIdx="9" presStyleCnt="16">
        <dgm:presLayoutVars>
          <dgm:bulletEnabled val="1"/>
        </dgm:presLayoutVars>
      </dgm:prSet>
      <dgm:spPr/>
      <dgm:t>
        <a:bodyPr/>
        <a:lstStyle/>
        <a:p>
          <a:endParaRPr lang="en-US"/>
        </a:p>
      </dgm:t>
    </dgm:pt>
    <dgm:pt modelId="{BA36CE0F-751C-4129-9B38-128E6B9D77B1}" type="pres">
      <dgm:prSet presAssocID="{BBD110D8-99B6-457D-9C17-08A589161193}" presName="aSpace2" presStyleCnt="0"/>
      <dgm:spPr/>
      <dgm:t>
        <a:bodyPr/>
        <a:lstStyle/>
        <a:p>
          <a:endParaRPr lang="en-US"/>
        </a:p>
      </dgm:t>
    </dgm:pt>
    <dgm:pt modelId="{62505D44-772C-464E-ACE4-CC5C7ADB0A06}" type="pres">
      <dgm:prSet presAssocID="{88E19D6E-2314-44D3-AAF2-AFC73D7D6D2E}" presName="childNode" presStyleLbl="node1" presStyleIdx="10" presStyleCnt="16">
        <dgm:presLayoutVars>
          <dgm:bulletEnabled val="1"/>
        </dgm:presLayoutVars>
      </dgm:prSet>
      <dgm:spPr/>
      <dgm:t>
        <a:bodyPr/>
        <a:lstStyle/>
        <a:p>
          <a:endParaRPr lang="en-US"/>
        </a:p>
      </dgm:t>
    </dgm:pt>
    <dgm:pt modelId="{735CEAF7-2F9F-4414-8B27-6424B5F56493}" type="pres">
      <dgm:prSet presAssocID="{88E19D6E-2314-44D3-AAF2-AFC73D7D6D2E}" presName="aSpace2" presStyleCnt="0"/>
      <dgm:spPr/>
      <dgm:t>
        <a:bodyPr/>
        <a:lstStyle/>
        <a:p>
          <a:endParaRPr lang="en-US"/>
        </a:p>
      </dgm:t>
    </dgm:pt>
    <dgm:pt modelId="{F319F014-0185-4DA7-A5FD-475907BF59FB}" type="pres">
      <dgm:prSet presAssocID="{2F5B7B0C-FF97-4DE0-8596-2352A477358E}" presName="childNode" presStyleLbl="node1" presStyleIdx="11" presStyleCnt="16">
        <dgm:presLayoutVars>
          <dgm:bulletEnabled val="1"/>
        </dgm:presLayoutVars>
      </dgm:prSet>
      <dgm:spPr/>
      <dgm:t>
        <a:bodyPr/>
        <a:lstStyle/>
        <a:p>
          <a:endParaRPr lang="en-US"/>
        </a:p>
      </dgm:t>
    </dgm:pt>
    <dgm:pt modelId="{36650FA2-BF94-44C1-91FE-F47B454D0ABB}" type="pres">
      <dgm:prSet presAssocID="{2F5B7B0C-FF97-4DE0-8596-2352A477358E}" presName="aSpace2" presStyleCnt="0"/>
      <dgm:spPr/>
      <dgm:t>
        <a:bodyPr/>
        <a:lstStyle/>
        <a:p>
          <a:endParaRPr lang="en-US"/>
        </a:p>
      </dgm:t>
    </dgm:pt>
    <dgm:pt modelId="{A9EF30E7-37AA-4DFF-AB0C-BBC8AF3CE394}" type="pres">
      <dgm:prSet presAssocID="{5776B9F0-5657-4430-B810-C0A67731F5BE}" presName="childNode" presStyleLbl="node1" presStyleIdx="12" presStyleCnt="16">
        <dgm:presLayoutVars>
          <dgm:bulletEnabled val="1"/>
        </dgm:presLayoutVars>
      </dgm:prSet>
      <dgm:spPr/>
      <dgm:t>
        <a:bodyPr/>
        <a:lstStyle/>
        <a:p>
          <a:endParaRPr lang="en-US"/>
        </a:p>
      </dgm:t>
    </dgm:pt>
    <dgm:pt modelId="{C2D50761-8BD5-4A37-AC79-B84359B025FF}" type="pres">
      <dgm:prSet presAssocID="{AA10AEFE-C1B1-4146-8165-302CED7F7511}" presName="aSpace" presStyleCnt="0"/>
      <dgm:spPr/>
      <dgm:t>
        <a:bodyPr/>
        <a:lstStyle/>
        <a:p>
          <a:endParaRPr lang="en-US"/>
        </a:p>
      </dgm:t>
    </dgm:pt>
    <dgm:pt modelId="{67D58A1C-068F-4D5F-96D5-2FC84C2959CE}" type="pres">
      <dgm:prSet presAssocID="{17544580-A15A-4FE1-BC66-FE395714D0CE}" presName="compNode" presStyleCnt="0"/>
      <dgm:spPr/>
      <dgm:t>
        <a:bodyPr/>
        <a:lstStyle/>
        <a:p>
          <a:endParaRPr lang="en-US"/>
        </a:p>
      </dgm:t>
    </dgm:pt>
    <dgm:pt modelId="{96662E60-0816-4C5F-92B1-427182963CB9}" type="pres">
      <dgm:prSet presAssocID="{17544580-A15A-4FE1-BC66-FE395714D0CE}" presName="aNode" presStyleLbl="bgShp" presStyleIdx="3" presStyleCnt="4"/>
      <dgm:spPr/>
      <dgm:t>
        <a:bodyPr/>
        <a:lstStyle/>
        <a:p>
          <a:endParaRPr lang="en-US"/>
        </a:p>
      </dgm:t>
    </dgm:pt>
    <dgm:pt modelId="{B1C639CE-D26F-4B2B-86EF-ADEC27D4986C}" type="pres">
      <dgm:prSet presAssocID="{17544580-A15A-4FE1-BC66-FE395714D0CE}" presName="textNode" presStyleLbl="bgShp" presStyleIdx="3" presStyleCnt="4"/>
      <dgm:spPr/>
      <dgm:t>
        <a:bodyPr/>
        <a:lstStyle/>
        <a:p>
          <a:endParaRPr lang="en-US"/>
        </a:p>
      </dgm:t>
    </dgm:pt>
    <dgm:pt modelId="{122938CB-CD9C-4868-AB03-24E0115B6680}" type="pres">
      <dgm:prSet presAssocID="{17544580-A15A-4FE1-BC66-FE395714D0CE}" presName="compChildNode" presStyleCnt="0"/>
      <dgm:spPr/>
      <dgm:t>
        <a:bodyPr/>
        <a:lstStyle/>
        <a:p>
          <a:endParaRPr lang="en-US"/>
        </a:p>
      </dgm:t>
    </dgm:pt>
    <dgm:pt modelId="{3E5BE0E5-A451-4FCD-856E-675344D4FBF8}" type="pres">
      <dgm:prSet presAssocID="{17544580-A15A-4FE1-BC66-FE395714D0CE}" presName="theInnerList" presStyleCnt="0"/>
      <dgm:spPr/>
      <dgm:t>
        <a:bodyPr/>
        <a:lstStyle/>
        <a:p>
          <a:endParaRPr lang="en-US"/>
        </a:p>
      </dgm:t>
    </dgm:pt>
    <dgm:pt modelId="{0AC3BDFB-70E9-40DD-BB4B-7B8C64B35DF6}" type="pres">
      <dgm:prSet presAssocID="{805702CB-ACF0-445F-962A-1B0A395A4C56}" presName="childNode" presStyleLbl="node1" presStyleIdx="13" presStyleCnt="16">
        <dgm:presLayoutVars>
          <dgm:bulletEnabled val="1"/>
        </dgm:presLayoutVars>
      </dgm:prSet>
      <dgm:spPr/>
      <dgm:t>
        <a:bodyPr/>
        <a:lstStyle/>
        <a:p>
          <a:endParaRPr lang="en-US"/>
        </a:p>
      </dgm:t>
    </dgm:pt>
    <dgm:pt modelId="{F493DD94-2700-4A78-A095-19EC2AD8AFCF}" type="pres">
      <dgm:prSet presAssocID="{805702CB-ACF0-445F-962A-1B0A395A4C56}" presName="aSpace2" presStyleCnt="0"/>
      <dgm:spPr/>
      <dgm:t>
        <a:bodyPr/>
        <a:lstStyle/>
        <a:p>
          <a:endParaRPr lang="en-US"/>
        </a:p>
      </dgm:t>
    </dgm:pt>
    <dgm:pt modelId="{EC66A281-698C-4FFC-884B-76BCE714728C}" type="pres">
      <dgm:prSet presAssocID="{2EC9BB7C-EACD-4CF3-A8B1-AE30D5FF7C54}" presName="childNode" presStyleLbl="node1" presStyleIdx="14" presStyleCnt="16">
        <dgm:presLayoutVars>
          <dgm:bulletEnabled val="1"/>
        </dgm:presLayoutVars>
      </dgm:prSet>
      <dgm:spPr/>
      <dgm:t>
        <a:bodyPr/>
        <a:lstStyle/>
        <a:p>
          <a:endParaRPr lang="en-US"/>
        </a:p>
      </dgm:t>
    </dgm:pt>
    <dgm:pt modelId="{A1B09D62-037E-4213-846A-EBF8D03B90D0}" type="pres">
      <dgm:prSet presAssocID="{2EC9BB7C-EACD-4CF3-A8B1-AE30D5FF7C54}" presName="aSpace2" presStyleCnt="0"/>
      <dgm:spPr/>
      <dgm:t>
        <a:bodyPr/>
        <a:lstStyle/>
        <a:p>
          <a:endParaRPr lang="en-US"/>
        </a:p>
      </dgm:t>
    </dgm:pt>
    <dgm:pt modelId="{FE5DF8CE-7665-4CBD-9852-CBAB7BBE8D6A}" type="pres">
      <dgm:prSet presAssocID="{521B540F-4E00-40CB-B12F-4E82A141BD31}" presName="childNode" presStyleLbl="node1" presStyleIdx="15" presStyleCnt="16">
        <dgm:presLayoutVars>
          <dgm:bulletEnabled val="1"/>
        </dgm:presLayoutVars>
      </dgm:prSet>
      <dgm:spPr/>
      <dgm:t>
        <a:bodyPr/>
        <a:lstStyle/>
        <a:p>
          <a:endParaRPr lang="en-US"/>
        </a:p>
      </dgm:t>
    </dgm:pt>
  </dgm:ptLst>
  <dgm:cxnLst>
    <dgm:cxn modelId="{0E06D2CE-E5C9-4E00-A42C-F4B54B68FCFB}" srcId="{0E37079D-027C-468C-B2CC-7EBCE201EE63}" destId="{286EDE2B-37CA-4F02-974B-1ED3C28BC837}" srcOrd="0" destOrd="0" parTransId="{8D802391-21AC-47AC-BA80-0FEA1B7C0E81}" sibTransId="{E2EED464-1445-46A8-B0A3-212B899D7411}"/>
    <dgm:cxn modelId="{74099A38-C8A6-41DE-9B7A-874A9728AEFB}" srcId="{AA10AEFE-C1B1-4146-8165-302CED7F7511}" destId="{5776B9F0-5657-4430-B810-C0A67731F5BE}" srcOrd="3" destOrd="0" parTransId="{56CF9AAF-8181-443C-B603-7573F759CE12}" sibTransId="{CA591626-7A93-41E7-B339-D7238A76DC27}"/>
    <dgm:cxn modelId="{E3C30E9C-F17F-4593-B0EE-C0BBC5623A0A}" srcId="{A1E0DC34-DB15-46CB-8262-AFF22E8A15EA}" destId="{80C2FD36-7D4B-4141-B7F2-3986C637A5B0}" srcOrd="3" destOrd="0" parTransId="{663F9320-1AF8-44EC-AA11-5350588F36D8}" sibTransId="{F96246A8-562D-4884-970A-302F7A429AD2}"/>
    <dgm:cxn modelId="{FB282E93-BB43-4783-BE06-BAB5CB98AF8A}" type="presOf" srcId="{A528132E-4CA5-41EB-8A56-6BD97A5C821A}" destId="{8B5C836F-3DD4-4653-9E0B-E2723A84B474}" srcOrd="0" destOrd="0" presId="urn:microsoft.com/office/officeart/2005/8/layout/lProcess2"/>
    <dgm:cxn modelId="{B0C05E3C-4CF7-44FF-8CDB-A407C337CF6A}" srcId="{AA10AEFE-C1B1-4146-8165-302CED7F7511}" destId="{2F5B7B0C-FF97-4DE0-8596-2352A477358E}" srcOrd="2" destOrd="0" parTransId="{90837AF2-5F17-4C35-B088-7A3F0338FFD7}" sibTransId="{37B627A9-BAD9-427D-A161-EF83967EE3D8}"/>
    <dgm:cxn modelId="{11295199-E1A5-4636-A5D5-427B8C991692}" type="presOf" srcId="{AA10AEFE-C1B1-4146-8165-302CED7F7511}" destId="{CC6DC3D9-963B-4AF3-B912-A67D7E4F8FCD}" srcOrd="0" destOrd="0" presId="urn:microsoft.com/office/officeart/2005/8/layout/lProcess2"/>
    <dgm:cxn modelId="{DDBBD91A-9E2A-4370-8FB6-44B2BEA2BB31}" type="presOf" srcId="{CF7A3E0C-E5D6-4836-99CC-DBDAF5700E20}" destId="{0DA5DF78-1E5A-444C-93F4-65F8785D353D}" srcOrd="0" destOrd="0" presId="urn:microsoft.com/office/officeart/2005/8/layout/lProcess2"/>
    <dgm:cxn modelId="{AC2CB499-E30F-4BA1-930E-228D11EA4DE8}" type="presOf" srcId="{286EDE2B-37CA-4F02-974B-1ED3C28BC837}" destId="{B865774C-FB1A-4FA2-B2C9-27C1C8E0BF47}" srcOrd="1" destOrd="0" presId="urn:microsoft.com/office/officeart/2005/8/layout/lProcess2"/>
    <dgm:cxn modelId="{6BFF49B1-6673-497D-9606-B71FCDD9511C}" type="presOf" srcId="{17544580-A15A-4FE1-BC66-FE395714D0CE}" destId="{96662E60-0816-4C5F-92B1-427182963CB9}" srcOrd="0" destOrd="0" presId="urn:microsoft.com/office/officeart/2005/8/layout/lProcess2"/>
    <dgm:cxn modelId="{E6EA9B76-18A9-4C61-987F-1CA5BE08ABA0}" srcId="{AA10AEFE-C1B1-4146-8165-302CED7F7511}" destId="{BBD110D8-99B6-457D-9C17-08A589161193}" srcOrd="0" destOrd="0" parTransId="{412C3363-3E24-4309-8822-65C378DC1B5E}" sibTransId="{B2E14F3D-CF83-44D9-89F6-1E44B0B2CEA0}"/>
    <dgm:cxn modelId="{6AC65432-E3A7-4362-A80B-A8AC29D2884C}" srcId="{A1E0DC34-DB15-46CB-8262-AFF22E8A15EA}" destId="{B5225ABC-F15A-4470-829C-CF8817E0ECEC}" srcOrd="2" destOrd="0" parTransId="{58698283-D210-4CE9-8B9D-EE8D03A5CA26}" sibTransId="{40A18443-5CC9-4F2A-A9B6-D8DD51B52B48}"/>
    <dgm:cxn modelId="{F822BDA9-6FAD-405B-A2DF-56A0D6042C38}" srcId="{0E37079D-027C-468C-B2CC-7EBCE201EE63}" destId="{AA10AEFE-C1B1-4146-8165-302CED7F7511}" srcOrd="2" destOrd="0" parTransId="{AD61AE73-722F-439E-9B03-23C9268CEE5B}" sibTransId="{9CD6E1EE-FE14-4FDB-B210-EF4BFDCB0E9F}"/>
    <dgm:cxn modelId="{B0FB5466-DF86-4C53-A06B-C6BFAFB6A14F}" srcId="{0E37079D-027C-468C-B2CC-7EBCE201EE63}" destId="{17544580-A15A-4FE1-BC66-FE395714D0CE}" srcOrd="3" destOrd="0" parTransId="{7939B44B-26B4-4D4F-9D90-81FD56B97970}" sibTransId="{5B59C709-9731-4F2B-8FA4-BF9BF9537FF8}"/>
    <dgm:cxn modelId="{D50C9881-CD0E-465E-9404-54E4B5CBD435}" type="presOf" srcId="{0E37079D-027C-468C-B2CC-7EBCE201EE63}" destId="{2F64AFB8-4131-4158-BB2B-A9AB9D07636C}" srcOrd="0" destOrd="0" presId="urn:microsoft.com/office/officeart/2005/8/layout/lProcess2"/>
    <dgm:cxn modelId="{3FA553AF-90E8-492A-AB11-193A834F58F6}" type="presOf" srcId="{BBD110D8-99B6-457D-9C17-08A589161193}" destId="{348233F4-B2AE-47FA-9E24-A78B4AF988AE}" srcOrd="0" destOrd="0" presId="urn:microsoft.com/office/officeart/2005/8/layout/lProcess2"/>
    <dgm:cxn modelId="{16976808-541F-4257-AAD0-21F4002FFFBE}" type="presOf" srcId="{E6BB4104-C7F4-4676-9D64-4C0C471B9DF5}" destId="{953376C6-9098-45D1-9DEE-FDC6ED079AF1}" srcOrd="0" destOrd="0" presId="urn:microsoft.com/office/officeart/2005/8/layout/lProcess2"/>
    <dgm:cxn modelId="{E2C1711D-C208-4422-B350-EDEB687CFB2E}" type="presOf" srcId="{A1E0DC34-DB15-46CB-8262-AFF22E8A15EA}" destId="{C1239095-2EE6-4533-9EDE-C536E13D42BF}" srcOrd="0" destOrd="0" presId="urn:microsoft.com/office/officeart/2005/8/layout/lProcess2"/>
    <dgm:cxn modelId="{D3D2A47D-49CC-4FF2-A842-05EDA75DC076}" srcId="{17544580-A15A-4FE1-BC66-FE395714D0CE}" destId="{2EC9BB7C-EACD-4CF3-A8B1-AE30D5FF7C54}" srcOrd="1" destOrd="0" parTransId="{2E64DC48-0CD1-4861-B5FB-8B05C641978A}" sibTransId="{018D8C79-8584-436C-9A3D-7E2920823FB4}"/>
    <dgm:cxn modelId="{BD60B5D7-55C0-49F4-BABD-925937B16637}" type="presOf" srcId="{805702CB-ACF0-445F-962A-1B0A395A4C56}" destId="{0AC3BDFB-70E9-40DD-BB4B-7B8C64B35DF6}" srcOrd="0" destOrd="0" presId="urn:microsoft.com/office/officeart/2005/8/layout/lProcess2"/>
    <dgm:cxn modelId="{715094D6-E828-4BC6-B19C-26366C75A3FE}" type="presOf" srcId="{2F5B7B0C-FF97-4DE0-8596-2352A477358E}" destId="{F319F014-0185-4DA7-A5FD-475907BF59FB}" srcOrd="0" destOrd="0" presId="urn:microsoft.com/office/officeart/2005/8/layout/lProcess2"/>
    <dgm:cxn modelId="{C0CBD65B-E83B-4B28-A5B3-C327B417C22D}" type="presOf" srcId="{521B540F-4E00-40CB-B12F-4E82A141BD31}" destId="{FE5DF8CE-7665-4CBD-9852-CBAB7BBE8D6A}" srcOrd="0" destOrd="0" presId="urn:microsoft.com/office/officeart/2005/8/layout/lProcess2"/>
    <dgm:cxn modelId="{7CD6894B-30A9-46F8-A91F-BA2AF3E1541D}" srcId="{A1E0DC34-DB15-46CB-8262-AFF22E8A15EA}" destId="{5CBAD665-1F73-4EEA-B90A-EA3C17C63918}" srcOrd="0" destOrd="0" parTransId="{95DB1E91-58A4-41E6-AD2F-997903B16531}" sibTransId="{01065CAF-445C-4613-A3D3-0050BD397A1E}"/>
    <dgm:cxn modelId="{C84579ED-642C-4904-99DF-820B3298C996}" srcId="{17544580-A15A-4FE1-BC66-FE395714D0CE}" destId="{521B540F-4E00-40CB-B12F-4E82A141BD31}" srcOrd="2" destOrd="0" parTransId="{D64E4907-287A-442D-BDF8-A8BC188E635E}" sibTransId="{61763403-1647-498A-B3CF-CF262F8BA765}"/>
    <dgm:cxn modelId="{25880F8C-45A6-4CFB-90CB-6DED2C4E1920}" srcId="{A1E0DC34-DB15-46CB-8262-AFF22E8A15EA}" destId="{CF7A3E0C-E5D6-4836-99CC-DBDAF5700E20}" srcOrd="4" destOrd="0" parTransId="{18278FA7-8C67-4D0B-B4CF-6E5E2CDA73B6}" sibTransId="{19097063-1096-44A4-B73F-911187772E28}"/>
    <dgm:cxn modelId="{F4F4AA5E-222C-4455-B10F-84504326AF99}" type="presOf" srcId="{AA10AEFE-C1B1-4146-8165-302CED7F7511}" destId="{9894418B-7DA4-409B-9557-66B9CCAE4DB3}" srcOrd="1" destOrd="0" presId="urn:microsoft.com/office/officeart/2005/8/layout/lProcess2"/>
    <dgm:cxn modelId="{42E63055-50E5-4EE9-8D70-48F8C8DBC049}" srcId="{286EDE2B-37CA-4F02-974B-1ED3C28BC837}" destId="{A528132E-4CA5-41EB-8A56-6BD97A5C821A}" srcOrd="1" destOrd="0" parTransId="{E5863927-A0D8-400E-BF38-F08ACAB8AE61}" sibTransId="{C5B91EFE-043C-4297-8AF1-45D122CDEBDF}"/>
    <dgm:cxn modelId="{EB9799A4-9912-47E1-9AC2-5B686DF8925D}" type="presOf" srcId="{D057A8AC-143D-4E23-8C32-3B29B9F4DDDB}" destId="{124DC7D5-DCA6-49E3-A9FE-5E4C2B4B1129}" srcOrd="0" destOrd="0" presId="urn:microsoft.com/office/officeart/2005/8/layout/lProcess2"/>
    <dgm:cxn modelId="{6328F5F6-B088-483F-B93C-FDE3CD386B2E}" srcId="{AA10AEFE-C1B1-4146-8165-302CED7F7511}" destId="{88E19D6E-2314-44D3-AAF2-AFC73D7D6D2E}" srcOrd="1" destOrd="0" parTransId="{1B1C5398-A9F2-4B8A-8F9D-9667D422EFEA}" sibTransId="{88E4E136-3B93-43C9-8BFE-7105673B5454}"/>
    <dgm:cxn modelId="{13D34580-BE4C-478B-8682-57041430669F}" type="presOf" srcId="{17544580-A15A-4FE1-BC66-FE395714D0CE}" destId="{B1C639CE-D26F-4B2B-86EF-ADEC27D4986C}" srcOrd="1" destOrd="0" presId="urn:microsoft.com/office/officeart/2005/8/layout/lProcess2"/>
    <dgm:cxn modelId="{BD4A2BE0-4B11-487B-AB44-B3643642E931}" type="presOf" srcId="{2EC9BB7C-EACD-4CF3-A8B1-AE30D5FF7C54}" destId="{EC66A281-698C-4FFC-884B-76BCE714728C}" srcOrd="0" destOrd="0" presId="urn:microsoft.com/office/officeart/2005/8/layout/lProcess2"/>
    <dgm:cxn modelId="{CA605BED-4183-45A2-A79D-ABE59CBF95E9}" srcId="{17544580-A15A-4FE1-BC66-FE395714D0CE}" destId="{805702CB-ACF0-445F-962A-1B0A395A4C56}" srcOrd="0" destOrd="0" parTransId="{53C6D4CE-5680-4DEC-B064-05A5B8D7B698}" sibTransId="{74EBD199-89F7-4CDA-A613-A1C255CD9978}"/>
    <dgm:cxn modelId="{C4B5BAE6-8819-4254-93AC-6E9CC918561C}" type="presOf" srcId="{A1E0DC34-DB15-46CB-8262-AFF22E8A15EA}" destId="{EF8367EA-D0A8-42EB-A046-E8B51055E735}" srcOrd="1" destOrd="0" presId="urn:microsoft.com/office/officeart/2005/8/layout/lProcess2"/>
    <dgm:cxn modelId="{F2514DB5-6F4F-4640-BD34-52A4921B3C21}" srcId="{A1E0DC34-DB15-46CB-8262-AFF22E8A15EA}" destId="{3C1C0653-2EC4-4CE6-AEB8-5C2C0E79BF41}" srcOrd="1" destOrd="0" parTransId="{E23BB1D4-F6FA-487B-8360-05703E0B6B15}" sibTransId="{476741B6-DDD3-4C7B-8F3F-0E54E8F22CBE}"/>
    <dgm:cxn modelId="{06F0A92D-FD19-42C9-A17D-CDFBA47043DF}" srcId="{286EDE2B-37CA-4F02-974B-1ED3C28BC837}" destId="{E6BB4104-C7F4-4676-9D64-4C0C471B9DF5}" srcOrd="2" destOrd="0" parTransId="{CF4AE560-D5FC-409E-ABC3-4786F564D869}" sibTransId="{D32EF91F-57F7-47E9-AB42-EF6F0BEBF591}"/>
    <dgm:cxn modelId="{8A8BF600-B66C-4118-AA6F-7C9595767952}" type="presOf" srcId="{88E19D6E-2314-44D3-AAF2-AFC73D7D6D2E}" destId="{62505D44-772C-464E-ACE4-CC5C7ADB0A06}" srcOrd="0" destOrd="0" presId="urn:microsoft.com/office/officeart/2005/8/layout/lProcess2"/>
    <dgm:cxn modelId="{443C9874-0F34-442B-B6C6-2DF6F816063B}" srcId="{0E37079D-027C-468C-B2CC-7EBCE201EE63}" destId="{A1E0DC34-DB15-46CB-8262-AFF22E8A15EA}" srcOrd="1" destOrd="0" parTransId="{F991F02C-C8C3-4937-B998-439FEFF9873D}" sibTransId="{BEB30839-CA55-4534-93E5-C4F4596198C3}"/>
    <dgm:cxn modelId="{62A9E828-B8CF-432C-8719-E89399FE81FD}" type="presOf" srcId="{B5225ABC-F15A-4470-829C-CF8817E0ECEC}" destId="{36D14C38-FB70-4C70-BB19-A3C0FFDF2653}" srcOrd="0" destOrd="0" presId="urn:microsoft.com/office/officeart/2005/8/layout/lProcess2"/>
    <dgm:cxn modelId="{D2DDB9A1-E23F-46C5-BC7B-EFA6008122D9}" srcId="{286EDE2B-37CA-4F02-974B-1ED3C28BC837}" destId="{4350D4E5-1A62-4FAD-BDF0-5C8AE91F1ADE}" srcOrd="0" destOrd="0" parTransId="{987F153E-E615-427E-B4F2-0F9015EA0105}" sibTransId="{AD700F4B-C488-4336-A23C-DA1A88C76F8C}"/>
    <dgm:cxn modelId="{882FA815-40A9-40CD-B06E-099670085955}" srcId="{A1E0DC34-DB15-46CB-8262-AFF22E8A15EA}" destId="{D057A8AC-143D-4E23-8C32-3B29B9F4DDDB}" srcOrd="5" destOrd="0" parTransId="{F9813C51-A85E-4617-8328-F653D2A374D3}" sibTransId="{EE6D4030-7C82-4C1A-AEE6-10E1DB0FF470}"/>
    <dgm:cxn modelId="{56EEAC92-1A58-406A-B4A7-83C7D8F101C4}" type="presOf" srcId="{80C2FD36-7D4B-4141-B7F2-3986C637A5B0}" destId="{A0A522D8-762F-4703-B68E-82F470B660E5}" srcOrd="0" destOrd="0" presId="urn:microsoft.com/office/officeart/2005/8/layout/lProcess2"/>
    <dgm:cxn modelId="{F9686BD4-E078-4C66-A8A8-9CE89100C3F1}" type="presOf" srcId="{5CBAD665-1F73-4EEA-B90A-EA3C17C63918}" destId="{6C8A069F-F2DF-4691-A69B-670C0C6424FD}" srcOrd="0" destOrd="0" presId="urn:microsoft.com/office/officeart/2005/8/layout/lProcess2"/>
    <dgm:cxn modelId="{8C63598C-D4F7-41B7-828D-93C5469C52E6}" type="presOf" srcId="{286EDE2B-37CA-4F02-974B-1ED3C28BC837}" destId="{08C6F33B-C73A-4E89-83DD-C8C4DEAE19A6}" srcOrd="0" destOrd="0" presId="urn:microsoft.com/office/officeart/2005/8/layout/lProcess2"/>
    <dgm:cxn modelId="{1A7FA410-ABF8-4607-BCF7-E66DADEC80FE}" type="presOf" srcId="{5776B9F0-5657-4430-B810-C0A67731F5BE}" destId="{A9EF30E7-37AA-4DFF-AB0C-BBC8AF3CE394}" srcOrd="0" destOrd="0" presId="urn:microsoft.com/office/officeart/2005/8/layout/lProcess2"/>
    <dgm:cxn modelId="{1D49AE84-8088-4919-952D-BF063108D682}" type="presOf" srcId="{4350D4E5-1A62-4FAD-BDF0-5C8AE91F1ADE}" destId="{71D8F667-89D6-413D-A3BB-3477DBD9453C}" srcOrd="0" destOrd="0" presId="urn:microsoft.com/office/officeart/2005/8/layout/lProcess2"/>
    <dgm:cxn modelId="{ED3FC5AA-F655-424F-9F79-FC2D2D96A1A8}" type="presOf" srcId="{3C1C0653-2EC4-4CE6-AEB8-5C2C0E79BF41}" destId="{6E28739F-03FF-4305-9C76-BD44D2AAD4EA}" srcOrd="0" destOrd="0" presId="urn:microsoft.com/office/officeart/2005/8/layout/lProcess2"/>
    <dgm:cxn modelId="{FA31758A-ECEC-4294-B35D-775B80F31D73}" type="presParOf" srcId="{2F64AFB8-4131-4158-BB2B-A9AB9D07636C}" destId="{A9D11684-803F-4052-86F4-7CE6866EEA97}" srcOrd="0" destOrd="0" presId="urn:microsoft.com/office/officeart/2005/8/layout/lProcess2"/>
    <dgm:cxn modelId="{3F093AB4-9CA5-4F78-B127-32A8B3E14644}" type="presParOf" srcId="{A9D11684-803F-4052-86F4-7CE6866EEA97}" destId="{08C6F33B-C73A-4E89-83DD-C8C4DEAE19A6}" srcOrd="0" destOrd="0" presId="urn:microsoft.com/office/officeart/2005/8/layout/lProcess2"/>
    <dgm:cxn modelId="{899977A7-6024-4A01-8506-17B832820CB9}" type="presParOf" srcId="{A9D11684-803F-4052-86F4-7CE6866EEA97}" destId="{B865774C-FB1A-4FA2-B2C9-27C1C8E0BF47}" srcOrd="1" destOrd="0" presId="urn:microsoft.com/office/officeart/2005/8/layout/lProcess2"/>
    <dgm:cxn modelId="{C6001D1F-A924-421B-AF74-417EE8101608}" type="presParOf" srcId="{A9D11684-803F-4052-86F4-7CE6866EEA97}" destId="{B038436D-775F-49B5-B71F-06073F2D0ACF}" srcOrd="2" destOrd="0" presId="urn:microsoft.com/office/officeart/2005/8/layout/lProcess2"/>
    <dgm:cxn modelId="{5C5BD65D-68D6-441D-95AF-ED50B356D71C}" type="presParOf" srcId="{B038436D-775F-49B5-B71F-06073F2D0ACF}" destId="{99D19356-993F-4CD7-84E0-88B35C13D24A}" srcOrd="0" destOrd="0" presId="urn:microsoft.com/office/officeart/2005/8/layout/lProcess2"/>
    <dgm:cxn modelId="{1D3A4486-FEDB-4868-8722-FC3D697E68EF}" type="presParOf" srcId="{99D19356-993F-4CD7-84E0-88B35C13D24A}" destId="{71D8F667-89D6-413D-A3BB-3477DBD9453C}" srcOrd="0" destOrd="0" presId="urn:microsoft.com/office/officeart/2005/8/layout/lProcess2"/>
    <dgm:cxn modelId="{E7D47CC1-A73E-4165-9290-B6F532EAF0B9}" type="presParOf" srcId="{99D19356-993F-4CD7-84E0-88B35C13D24A}" destId="{6C204711-A644-4831-B707-724A0D958483}" srcOrd="1" destOrd="0" presId="urn:microsoft.com/office/officeart/2005/8/layout/lProcess2"/>
    <dgm:cxn modelId="{02F22C41-9D0D-4C85-B6A3-31EE81244063}" type="presParOf" srcId="{99D19356-993F-4CD7-84E0-88B35C13D24A}" destId="{8B5C836F-3DD4-4653-9E0B-E2723A84B474}" srcOrd="2" destOrd="0" presId="urn:microsoft.com/office/officeart/2005/8/layout/lProcess2"/>
    <dgm:cxn modelId="{BCEB9046-F56B-445F-A0A7-55D81F83AD1A}" type="presParOf" srcId="{99D19356-993F-4CD7-84E0-88B35C13D24A}" destId="{16089694-2044-44C5-8E07-8920BE793AF1}" srcOrd="3" destOrd="0" presId="urn:microsoft.com/office/officeart/2005/8/layout/lProcess2"/>
    <dgm:cxn modelId="{08B66B3A-FE02-416B-84B1-7AC301FB2697}" type="presParOf" srcId="{99D19356-993F-4CD7-84E0-88B35C13D24A}" destId="{953376C6-9098-45D1-9DEE-FDC6ED079AF1}" srcOrd="4" destOrd="0" presId="urn:microsoft.com/office/officeart/2005/8/layout/lProcess2"/>
    <dgm:cxn modelId="{25EE7262-80A8-49C0-B920-EBA3AB8BACD4}" type="presParOf" srcId="{2F64AFB8-4131-4158-BB2B-A9AB9D07636C}" destId="{3D3907E7-2CBA-47DB-A2CB-4CD4E54CCE32}" srcOrd="1" destOrd="0" presId="urn:microsoft.com/office/officeart/2005/8/layout/lProcess2"/>
    <dgm:cxn modelId="{8A19C69D-F4C1-4522-8EA6-81BB5FA77B88}" type="presParOf" srcId="{2F64AFB8-4131-4158-BB2B-A9AB9D07636C}" destId="{F5FB7A1D-68F1-4AA5-B244-84A977E12496}" srcOrd="2" destOrd="0" presId="urn:microsoft.com/office/officeart/2005/8/layout/lProcess2"/>
    <dgm:cxn modelId="{2F07390C-F541-45E6-BE8C-B4788EA00675}" type="presParOf" srcId="{F5FB7A1D-68F1-4AA5-B244-84A977E12496}" destId="{C1239095-2EE6-4533-9EDE-C536E13D42BF}" srcOrd="0" destOrd="0" presId="urn:microsoft.com/office/officeart/2005/8/layout/lProcess2"/>
    <dgm:cxn modelId="{05351829-3817-4C42-B55A-BF2983FDE6DA}" type="presParOf" srcId="{F5FB7A1D-68F1-4AA5-B244-84A977E12496}" destId="{EF8367EA-D0A8-42EB-A046-E8B51055E735}" srcOrd="1" destOrd="0" presId="urn:microsoft.com/office/officeart/2005/8/layout/lProcess2"/>
    <dgm:cxn modelId="{1EF41BBA-CB2D-4B52-AF37-7FEF38D59978}" type="presParOf" srcId="{F5FB7A1D-68F1-4AA5-B244-84A977E12496}" destId="{1236F906-9C7A-41D4-B2D7-C4DA5180538C}" srcOrd="2" destOrd="0" presId="urn:microsoft.com/office/officeart/2005/8/layout/lProcess2"/>
    <dgm:cxn modelId="{C3CD4EE9-FE60-4FD8-9335-F1FFBABF5D7B}" type="presParOf" srcId="{1236F906-9C7A-41D4-B2D7-C4DA5180538C}" destId="{A908C61F-C74D-417A-9722-F81FC121D54F}" srcOrd="0" destOrd="0" presId="urn:microsoft.com/office/officeart/2005/8/layout/lProcess2"/>
    <dgm:cxn modelId="{954B85E5-CAE1-4E63-BFDE-93E326052262}" type="presParOf" srcId="{A908C61F-C74D-417A-9722-F81FC121D54F}" destId="{6C8A069F-F2DF-4691-A69B-670C0C6424FD}" srcOrd="0" destOrd="0" presId="urn:microsoft.com/office/officeart/2005/8/layout/lProcess2"/>
    <dgm:cxn modelId="{CACFC87E-6FC2-4651-B367-9357F2B77BBB}" type="presParOf" srcId="{A908C61F-C74D-417A-9722-F81FC121D54F}" destId="{624B704C-2D1C-4D67-A0BB-BA65BC505EB0}" srcOrd="1" destOrd="0" presId="urn:microsoft.com/office/officeart/2005/8/layout/lProcess2"/>
    <dgm:cxn modelId="{34404F91-0378-451E-806C-5F7A27F2DC77}" type="presParOf" srcId="{A908C61F-C74D-417A-9722-F81FC121D54F}" destId="{6E28739F-03FF-4305-9C76-BD44D2AAD4EA}" srcOrd="2" destOrd="0" presId="urn:microsoft.com/office/officeart/2005/8/layout/lProcess2"/>
    <dgm:cxn modelId="{12209069-F639-4FEC-A776-AA7D6A5B6635}" type="presParOf" srcId="{A908C61F-C74D-417A-9722-F81FC121D54F}" destId="{905E7693-0808-4B5F-968E-2FA269AFE705}" srcOrd="3" destOrd="0" presId="urn:microsoft.com/office/officeart/2005/8/layout/lProcess2"/>
    <dgm:cxn modelId="{893B7D56-E3EC-4F42-A788-EB619CF6D9F9}" type="presParOf" srcId="{A908C61F-C74D-417A-9722-F81FC121D54F}" destId="{36D14C38-FB70-4C70-BB19-A3C0FFDF2653}" srcOrd="4" destOrd="0" presId="urn:microsoft.com/office/officeart/2005/8/layout/lProcess2"/>
    <dgm:cxn modelId="{67286E63-2F1D-4655-A887-601B4FF81CB9}" type="presParOf" srcId="{A908C61F-C74D-417A-9722-F81FC121D54F}" destId="{723F4F36-5486-4087-ABCF-A4FD433E2542}" srcOrd="5" destOrd="0" presId="urn:microsoft.com/office/officeart/2005/8/layout/lProcess2"/>
    <dgm:cxn modelId="{51A7739C-D986-4C74-BB03-E0485EB159BD}" type="presParOf" srcId="{A908C61F-C74D-417A-9722-F81FC121D54F}" destId="{A0A522D8-762F-4703-B68E-82F470B660E5}" srcOrd="6" destOrd="0" presId="urn:microsoft.com/office/officeart/2005/8/layout/lProcess2"/>
    <dgm:cxn modelId="{79ACCC06-32CD-48A8-8F6A-8E6B03704AED}" type="presParOf" srcId="{A908C61F-C74D-417A-9722-F81FC121D54F}" destId="{8A93712B-91E9-41FA-82E0-9827283EDBD5}" srcOrd="7" destOrd="0" presId="urn:microsoft.com/office/officeart/2005/8/layout/lProcess2"/>
    <dgm:cxn modelId="{BF0A9C23-003F-45F2-A735-FD506D5DD92C}" type="presParOf" srcId="{A908C61F-C74D-417A-9722-F81FC121D54F}" destId="{0DA5DF78-1E5A-444C-93F4-65F8785D353D}" srcOrd="8" destOrd="0" presId="urn:microsoft.com/office/officeart/2005/8/layout/lProcess2"/>
    <dgm:cxn modelId="{7638C902-72DB-4F67-B4B7-5445FBBDB262}" type="presParOf" srcId="{A908C61F-C74D-417A-9722-F81FC121D54F}" destId="{BDC920F9-05FE-49BC-95DE-FF909507BEF2}" srcOrd="9" destOrd="0" presId="urn:microsoft.com/office/officeart/2005/8/layout/lProcess2"/>
    <dgm:cxn modelId="{16165B7C-6BD6-458C-89EF-18E10A247480}" type="presParOf" srcId="{A908C61F-C74D-417A-9722-F81FC121D54F}" destId="{124DC7D5-DCA6-49E3-A9FE-5E4C2B4B1129}" srcOrd="10" destOrd="0" presId="urn:microsoft.com/office/officeart/2005/8/layout/lProcess2"/>
    <dgm:cxn modelId="{975A1BE0-76B7-4B24-A705-1F8DF99BF498}" type="presParOf" srcId="{2F64AFB8-4131-4158-BB2B-A9AB9D07636C}" destId="{5E6410ED-CC1C-4970-B8BF-405B4964D895}" srcOrd="3" destOrd="0" presId="urn:microsoft.com/office/officeart/2005/8/layout/lProcess2"/>
    <dgm:cxn modelId="{4DA7D1FB-680B-4D38-A312-CB4F9936F50F}" type="presParOf" srcId="{2F64AFB8-4131-4158-BB2B-A9AB9D07636C}" destId="{C750D4EC-545B-41AD-8B35-7828CA7FC5C6}" srcOrd="4" destOrd="0" presId="urn:microsoft.com/office/officeart/2005/8/layout/lProcess2"/>
    <dgm:cxn modelId="{32872DCD-5712-4243-A81F-37318A087856}" type="presParOf" srcId="{C750D4EC-545B-41AD-8B35-7828CA7FC5C6}" destId="{CC6DC3D9-963B-4AF3-B912-A67D7E4F8FCD}" srcOrd="0" destOrd="0" presId="urn:microsoft.com/office/officeart/2005/8/layout/lProcess2"/>
    <dgm:cxn modelId="{B44735B8-3CEE-4E72-BEFC-84141388F16A}" type="presParOf" srcId="{C750D4EC-545B-41AD-8B35-7828CA7FC5C6}" destId="{9894418B-7DA4-409B-9557-66B9CCAE4DB3}" srcOrd="1" destOrd="0" presId="urn:microsoft.com/office/officeart/2005/8/layout/lProcess2"/>
    <dgm:cxn modelId="{1C87E4DC-0EE3-4CCE-8102-09CDE19A21EE}" type="presParOf" srcId="{C750D4EC-545B-41AD-8B35-7828CA7FC5C6}" destId="{96C9CF9C-37D9-4810-90D0-044CCFCB5CF5}" srcOrd="2" destOrd="0" presId="urn:microsoft.com/office/officeart/2005/8/layout/lProcess2"/>
    <dgm:cxn modelId="{736B1ABD-9CE0-47B5-82F1-960D61B804CB}" type="presParOf" srcId="{96C9CF9C-37D9-4810-90D0-044CCFCB5CF5}" destId="{35F31FAC-8005-472D-BF0B-7EFC0177E6AD}" srcOrd="0" destOrd="0" presId="urn:microsoft.com/office/officeart/2005/8/layout/lProcess2"/>
    <dgm:cxn modelId="{78BED9C0-05BB-41F4-98DC-42E76288EFC7}" type="presParOf" srcId="{35F31FAC-8005-472D-BF0B-7EFC0177E6AD}" destId="{348233F4-B2AE-47FA-9E24-A78B4AF988AE}" srcOrd="0" destOrd="0" presId="urn:microsoft.com/office/officeart/2005/8/layout/lProcess2"/>
    <dgm:cxn modelId="{7398E050-47DF-4EEE-AB8F-3FE0E7B902A4}" type="presParOf" srcId="{35F31FAC-8005-472D-BF0B-7EFC0177E6AD}" destId="{BA36CE0F-751C-4129-9B38-128E6B9D77B1}" srcOrd="1" destOrd="0" presId="urn:microsoft.com/office/officeart/2005/8/layout/lProcess2"/>
    <dgm:cxn modelId="{30A17810-D488-4EE7-A101-84F001C9689C}" type="presParOf" srcId="{35F31FAC-8005-472D-BF0B-7EFC0177E6AD}" destId="{62505D44-772C-464E-ACE4-CC5C7ADB0A06}" srcOrd="2" destOrd="0" presId="urn:microsoft.com/office/officeart/2005/8/layout/lProcess2"/>
    <dgm:cxn modelId="{19869F9D-A1B5-4AA4-937D-52FCC871147D}" type="presParOf" srcId="{35F31FAC-8005-472D-BF0B-7EFC0177E6AD}" destId="{735CEAF7-2F9F-4414-8B27-6424B5F56493}" srcOrd="3" destOrd="0" presId="urn:microsoft.com/office/officeart/2005/8/layout/lProcess2"/>
    <dgm:cxn modelId="{C2AC824E-2DBD-442C-813E-2B2F13256A65}" type="presParOf" srcId="{35F31FAC-8005-472D-BF0B-7EFC0177E6AD}" destId="{F319F014-0185-4DA7-A5FD-475907BF59FB}" srcOrd="4" destOrd="0" presId="urn:microsoft.com/office/officeart/2005/8/layout/lProcess2"/>
    <dgm:cxn modelId="{1DC4F8AC-8244-456B-93A4-2B0C5C31B418}" type="presParOf" srcId="{35F31FAC-8005-472D-BF0B-7EFC0177E6AD}" destId="{36650FA2-BF94-44C1-91FE-F47B454D0ABB}" srcOrd="5" destOrd="0" presId="urn:microsoft.com/office/officeart/2005/8/layout/lProcess2"/>
    <dgm:cxn modelId="{50061884-2D00-456D-BEC4-E546B4690D06}" type="presParOf" srcId="{35F31FAC-8005-472D-BF0B-7EFC0177E6AD}" destId="{A9EF30E7-37AA-4DFF-AB0C-BBC8AF3CE394}" srcOrd="6" destOrd="0" presId="urn:microsoft.com/office/officeart/2005/8/layout/lProcess2"/>
    <dgm:cxn modelId="{80518BC5-9F4A-4C65-9621-ABF3A5EB3C6A}" type="presParOf" srcId="{2F64AFB8-4131-4158-BB2B-A9AB9D07636C}" destId="{C2D50761-8BD5-4A37-AC79-B84359B025FF}" srcOrd="5" destOrd="0" presId="urn:microsoft.com/office/officeart/2005/8/layout/lProcess2"/>
    <dgm:cxn modelId="{09CBAF02-2017-494C-ABC4-95E8A7CE4706}" type="presParOf" srcId="{2F64AFB8-4131-4158-BB2B-A9AB9D07636C}" destId="{67D58A1C-068F-4D5F-96D5-2FC84C2959CE}" srcOrd="6" destOrd="0" presId="urn:microsoft.com/office/officeart/2005/8/layout/lProcess2"/>
    <dgm:cxn modelId="{41EA4E53-BB20-462F-A140-5938C58B3A96}" type="presParOf" srcId="{67D58A1C-068F-4D5F-96D5-2FC84C2959CE}" destId="{96662E60-0816-4C5F-92B1-427182963CB9}" srcOrd="0" destOrd="0" presId="urn:microsoft.com/office/officeart/2005/8/layout/lProcess2"/>
    <dgm:cxn modelId="{07D31888-2E29-40D8-8FB9-98A526D0CC1A}" type="presParOf" srcId="{67D58A1C-068F-4D5F-96D5-2FC84C2959CE}" destId="{B1C639CE-D26F-4B2B-86EF-ADEC27D4986C}" srcOrd="1" destOrd="0" presId="urn:microsoft.com/office/officeart/2005/8/layout/lProcess2"/>
    <dgm:cxn modelId="{8B8C3485-D8D7-46EF-B9E8-149F28A5A06F}" type="presParOf" srcId="{67D58A1C-068F-4D5F-96D5-2FC84C2959CE}" destId="{122938CB-CD9C-4868-AB03-24E0115B6680}" srcOrd="2" destOrd="0" presId="urn:microsoft.com/office/officeart/2005/8/layout/lProcess2"/>
    <dgm:cxn modelId="{74A8A7B3-9D31-45D1-AE93-9BE71AD6CB66}" type="presParOf" srcId="{122938CB-CD9C-4868-AB03-24E0115B6680}" destId="{3E5BE0E5-A451-4FCD-856E-675344D4FBF8}" srcOrd="0" destOrd="0" presId="urn:microsoft.com/office/officeart/2005/8/layout/lProcess2"/>
    <dgm:cxn modelId="{18AD853F-D3C3-40CC-B714-7CAA34A1EF77}" type="presParOf" srcId="{3E5BE0E5-A451-4FCD-856E-675344D4FBF8}" destId="{0AC3BDFB-70E9-40DD-BB4B-7B8C64B35DF6}" srcOrd="0" destOrd="0" presId="urn:microsoft.com/office/officeart/2005/8/layout/lProcess2"/>
    <dgm:cxn modelId="{D0386027-679D-4215-B834-B2CD7199FA9A}" type="presParOf" srcId="{3E5BE0E5-A451-4FCD-856E-675344D4FBF8}" destId="{F493DD94-2700-4A78-A095-19EC2AD8AFCF}" srcOrd="1" destOrd="0" presId="urn:microsoft.com/office/officeart/2005/8/layout/lProcess2"/>
    <dgm:cxn modelId="{3197EEE9-A3A2-408C-BFE9-40FE04096306}" type="presParOf" srcId="{3E5BE0E5-A451-4FCD-856E-675344D4FBF8}" destId="{EC66A281-698C-4FFC-884B-76BCE714728C}" srcOrd="2" destOrd="0" presId="urn:microsoft.com/office/officeart/2005/8/layout/lProcess2"/>
    <dgm:cxn modelId="{24A322F7-68AB-4F81-B2C2-6DF351FCD9C4}" type="presParOf" srcId="{3E5BE0E5-A451-4FCD-856E-675344D4FBF8}" destId="{A1B09D62-037E-4213-846A-EBF8D03B90D0}" srcOrd="3" destOrd="0" presId="urn:microsoft.com/office/officeart/2005/8/layout/lProcess2"/>
    <dgm:cxn modelId="{01B6A247-3B87-474D-89F9-2AF9A93C1EAA}" type="presParOf" srcId="{3E5BE0E5-A451-4FCD-856E-675344D4FBF8}" destId="{FE5DF8CE-7665-4CBD-9852-CBAB7BBE8D6A}"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1E9012-9788-4759-A83B-2CC3047425F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ru-RU"/>
        </a:p>
      </dgm:t>
    </dgm:pt>
    <dgm:pt modelId="{4387ED73-43BB-4F91-8838-6A2D68FEA2A8}">
      <dgm:prSet/>
      <dgm:spPr/>
      <dgm:t>
        <a:bodyPr/>
        <a:lstStyle/>
        <a:p>
          <a:pPr rtl="0"/>
          <a:r>
            <a:rPr lang="ru-RU" dirty="0" smtClean="0"/>
            <a:t>Федеральное статистическое наблюдение (Росстат)</a:t>
          </a:r>
          <a:endParaRPr lang="ru-RU" dirty="0"/>
        </a:p>
      </dgm:t>
    </dgm:pt>
    <dgm:pt modelId="{F5B1B6FC-48D3-4BB5-B16E-AD46F6CE408B}" type="parTrans" cxnId="{762B051F-8CC9-4A3E-8B26-338B09A3B697}">
      <dgm:prSet/>
      <dgm:spPr/>
      <dgm:t>
        <a:bodyPr/>
        <a:lstStyle/>
        <a:p>
          <a:endParaRPr lang="ru-RU"/>
        </a:p>
      </dgm:t>
    </dgm:pt>
    <dgm:pt modelId="{B462D286-D6D6-445B-98D4-B7C6C94EA7B3}" type="sibTrans" cxnId="{762B051F-8CC9-4A3E-8B26-338B09A3B697}">
      <dgm:prSet/>
      <dgm:spPr/>
      <dgm:t>
        <a:bodyPr/>
        <a:lstStyle/>
        <a:p>
          <a:endParaRPr lang="ru-RU"/>
        </a:p>
      </dgm:t>
    </dgm:pt>
    <dgm:pt modelId="{D4A916E2-9A6D-4DF2-83D4-13CA613462DD}">
      <dgm:prSet/>
      <dgm:spPr/>
      <dgm:t>
        <a:bodyPr/>
        <a:lstStyle/>
        <a:p>
          <a:pPr rtl="0"/>
          <a:r>
            <a:rPr lang="ru-RU" dirty="0" smtClean="0"/>
            <a:t>Специализированные базы данных (</a:t>
          </a:r>
          <a:r>
            <a:rPr lang="ru-RU" dirty="0" err="1" smtClean="0"/>
            <a:t>библиометрическая</a:t>
          </a:r>
          <a:r>
            <a:rPr lang="ru-RU" dirty="0" smtClean="0"/>
            <a:t> и патентная информация)</a:t>
          </a:r>
          <a:endParaRPr lang="ru-RU" dirty="0"/>
        </a:p>
      </dgm:t>
    </dgm:pt>
    <dgm:pt modelId="{5386D9A7-35DC-4EE0-B0D8-046C1A33E92D}" type="parTrans" cxnId="{DB9F03A9-868E-462E-AA8F-E037883BB550}">
      <dgm:prSet/>
      <dgm:spPr/>
      <dgm:t>
        <a:bodyPr/>
        <a:lstStyle/>
        <a:p>
          <a:endParaRPr lang="ru-RU"/>
        </a:p>
      </dgm:t>
    </dgm:pt>
    <dgm:pt modelId="{F8A2D3C6-89DC-42A2-A8D2-D214ADA31AEC}" type="sibTrans" cxnId="{DB9F03A9-868E-462E-AA8F-E037883BB550}">
      <dgm:prSet/>
      <dgm:spPr/>
      <dgm:t>
        <a:bodyPr/>
        <a:lstStyle/>
        <a:p>
          <a:endParaRPr lang="ru-RU"/>
        </a:p>
      </dgm:t>
    </dgm:pt>
    <dgm:pt modelId="{7EF50818-FE84-4631-AC73-C9C7760A1A6F}">
      <dgm:prSet/>
      <dgm:spPr/>
      <dgm:t>
        <a:bodyPr/>
        <a:lstStyle/>
        <a:p>
          <a:pPr rtl="0"/>
          <a:r>
            <a:rPr lang="ru-RU" dirty="0" smtClean="0"/>
            <a:t>Отчеты федерального казначейства</a:t>
          </a:r>
          <a:endParaRPr lang="ru-RU" dirty="0"/>
        </a:p>
      </dgm:t>
    </dgm:pt>
    <dgm:pt modelId="{283BD568-3827-48FF-A4D6-2601FA0D4B52}" type="parTrans" cxnId="{DA5BF436-6E2A-4341-91F0-EB2D3251C219}">
      <dgm:prSet/>
      <dgm:spPr/>
      <dgm:t>
        <a:bodyPr/>
        <a:lstStyle/>
        <a:p>
          <a:endParaRPr lang="ru-RU"/>
        </a:p>
      </dgm:t>
    </dgm:pt>
    <dgm:pt modelId="{02AC056F-9CC4-4489-A327-FA7E77EDDF7E}" type="sibTrans" cxnId="{DA5BF436-6E2A-4341-91F0-EB2D3251C219}">
      <dgm:prSet/>
      <dgm:spPr/>
      <dgm:t>
        <a:bodyPr/>
        <a:lstStyle/>
        <a:p>
          <a:endParaRPr lang="ru-RU"/>
        </a:p>
      </dgm:t>
    </dgm:pt>
    <dgm:pt modelId="{AB20C73E-DA18-4B06-B255-404DA6FE2550}">
      <dgm:prSet/>
      <dgm:spPr/>
      <dgm:t>
        <a:bodyPr/>
        <a:lstStyle/>
        <a:p>
          <a:pPr rtl="0"/>
          <a:r>
            <a:rPr lang="ru-RU" dirty="0" err="1" smtClean="0"/>
            <a:t>Интернет-порталы</a:t>
          </a:r>
          <a:r>
            <a:rPr lang="ru-RU" dirty="0" smtClean="0"/>
            <a:t> органов государственной власти субъектов РФ</a:t>
          </a:r>
          <a:endParaRPr lang="en-US" dirty="0"/>
        </a:p>
      </dgm:t>
    </dgm:pt>
    <dgm:pt modelId="{7649CAB9-0FFA-4A6F-BF71-D7D11C1CD913}" type="parTrans" cxnId="{9A939C02-6100-4D3A-8D9B-0A5B4497BD3F}">
      <dgm:prSet/>
      <dgm:spPr/>
      <dgm:t>
        <a:bodyPr/>
        <a:lstStyle/>
        <a:p>
          <a:endParaRPr lang="ru-RU"/>
        </a:p>
      </dgm:t>
    </dgm:pt>
    <dgm:pt modelId="{EF837D9E-1A03-4CA1-B260-72E94F13CCAA}" type="sibTrans" cxnId="{9A939C02-6100-4D3A-8D9B-0A5B4497BD3F}">
      <dgm:prSet/>
      <dgm:spPr/>
      <dgm:t>
        <a:bodyPr/>
        <a:lstStyle/>
        <a:p>
          <a:endParaRPr lang="ru-RU"/>
        </a:p>
      </dgm:t>
    </dgm:pt>
    <dgm:pt modelId="{0820F001-8FB7-4B01-8316-6422543B3A70}" type="pres">
      <dgm:prSet presAssocID="{781E9012-9788-4759-A83B-2CC3047425F8}" presName="diagram" presStyleCnt="0">
        <dgm:presLayoutVars>
          <dgm:dir/>
          <dgm:resizeHandles val="exact"/>
        </dgm:presLayoutVars>
      </dgm:prSet>
      <dgm:spPr/>
      <dgm:t>
        <a:bodyPr/>
        <a:lstStyle/>
        <a:p>
          <a:endParaRPr lang="en-US"/>
        </a:p>
      </dgm:t>
    </dgm:pt>
    <dgm:pt modelId="{C645DDB9-7AB8-4D71-B061-78706EA7D317}" type="pres">
      <dgm:prSet presAssocID="{4387ED73-43BB-4F91-8838-6A2D68FEA2A8}" presName="node" presStyleLbl="node1" presStyleIdx="0" presStyleCnt="4">
        <dgm:presLayoutVars>
          <dgm:bulletEnabled val="1"/>
        </dgm:presLayoutVars>
      </dgm:prSet>
      <dgm:spPr/>
      <dgm:t>
        <a:bodyPr/>
        <a:lstStyle/>
        <a:p>
          <a:endParaRPr lang="en-US"/>
        </a:p>
      </dgm:t>
    </dgm:pt>
    <dgm:pt modelId="{96AE026B-60AE-46B5-80B2-22137286C373}" type="pres">
      <dgm:prSet presAssocID="{B462D286-D6D6-445B-98D4-B7C6C94EA7B3}" presName="sibTrans" presStyleCnt="0"/>
      <dgm:spPr/>
      <dgm:t>
        <a:bodyPr/>
        <a:lstStyle/>
        <a:p>
          <a:endParaRPr lang="en-US"/>
        </a:p>
      </dgm:t>
    </dgm:pt>
    <dgm:pt modelId="{427A7DB6-6842-4167-9421-BD37595CC078}" type="pres">
      <dgm:prSet presAssocID="{D4A916E2-9A6D-4DF2-83D4-13CA613462DD}" presName="node" presStyleLbl="node1" presStyleIdx="1" presStyleCnt="4">
        <dgm:presLayoutVars>
          <dgm:bulletEnabled val="1"/>
        </dgm:presLayoutVars>
      </dgm:prSet>
      <dgm:spPr/>
      <dgm:t>
        <a:bodyPr/>
        <a:lstStyle/>
        <a:p>
          <a:endParaRPr lang="en-US"/>
        </a:p>
      </dgm:t>
    </dgm:pt>
    <dgm:pt modelId="{9FF39B57-D5FA-4EDD-B13B-59631EA3C012}" type="pres">
      <dgm:prSet presAssocID="{F8A2D3C6-89DC-42A2-A8D2-D214ADA31AEC}" presName="sibTrans" presStyleCnt="0"/>
      <dgm:spPr/>
      <dgm:t>
        <a:bodyPr/>
        <a:lstStyle/>
        <a:p>
          <a:endParaRPr lang="en-US"/>
        </a:p>
      </dgm:t>
    </dgm:pt>
    <dgm:pt modelId="{4A1CF2F6-05EB-4AFE-8A76-DFA6B9EF41F5}" type="pres">
      <dgm:prSet presAssocID="{7EF50818-FE84-4631-AC73-C9C7760A1A6F}" presName="node" presStyleLbl="node1" presStyleIdx="2" presStyleCnt="4">
        <dgm:presLayoutVars>
          <dgm:bulletEnabled val="1"/>
        </dgm:presLayoutVars>
      </dgm:prSet>
      <dgm:spPr/>
      <dgm:t>
        <a:bodyPr/>
        <a:lstStyle/>
        <a:p>
          <a:endParaRPr lang="en-US"/>
        </a:p>
      </dgm:t>
    </dgm:pt>
    <dgm:pt modelId="{A5EC7A5C-6178-4944-8580-D0FAAB917074}" type="pres">
      <dgm:prSet presAssocID="{02AC056F-9CC4-4489-A327-FA7E77EDDF7E}" presName="sibTrans" presStyleCnt="0"/>
      <dgm:spPr/>
      <dgm:t>
        <a:bodyPr/>
        <a:lstStyle/>
        <a:p>
          <a:endParaRPr lang="en-US"/>
        </a:p>
      </dgm:t>
    </dgm:pt>
    <dgm:pt modelId="{2D463C0A-836E-4C8B-84BA-6624AF9C676F}" type="pres">
      <dgm:prSet presAssocID="{AB20C73E-DA18-4B06-B255-404DA6FE2550}" presName="node" presStyleLbl="node1" presStyleIdx="3" presStyleCnt="4">
        <dgm:presLayoutVars>
          <dgm:bulletEnabled val="1"/>
        </dgm:presLayoutVars>
      </dgm:prSet>
      <dgm:spPr/>
      <dgm:t>
        <a:bodyPr/>
        <a:lstStyle/>
        <a:p>
          <a:endParaRPr lang="en-US"/>
        </a:p>
      </dgm:t>
    </dgm:pt>
  </dgm:ptLst>
  <dgm:cxnLst>
    <dgm:cxn modelId="{89B70657-9C24-4EBB-BFC3-C76BC276B5FD}" type="presOf" srcId="{D4A916E2-9A6D-4DF2-83D4-13CA613462DD}" destId="{427A7DB6-6842-4167-9421-BD37595CC078}" srcOrd="0" destOrd="0" presId="urn:microsoft.com/office/officeart/2005/8/layout/default"/>
    <dgm:cxn modelId="{DB9F03A9-868E-462E-AA8F-E037883BB550}" srcId="{781E9012-9788-4759-A83B-2CC3047425F8}" destId="{D4A916E2-9A6D-4DF2-83D4-13CA613462DD}" srcOrd="1" destOrd="0" parTransId="{5386D9A7-35DC-4EE0-B0D8-046C1A33E92D}" sibTransId="{F8A2D3C6-89DC-42A2-A8D2-D214ADA31AEC}"/>
    <dgm:cxn modelId="{96040E27-70D7-4B62-983B-B5D53C911117}" type="presOf" srcId="{7EF50818-FE84-4631-AC73-C9C7760A1A6F}" destId="{4A1CF2F6-05EB-4AFE-8A76-DFA6B9EF41F5}" srcOrd="0" destOrd="0" presId="urn:microsoft.com/office/officeart/2005/8/layout/default"/>
    <dgm:cxn modelId="{6AFC2352-7D28-4658-ABAB-A96C74685D37}" type="presOf" srcId="{AB20C73E-DA18-4B06-B255-404DA6FE2550}" destId="{2D463C0A-836E-4C8B-84BA-6624AF9C676F}" srcOrd="0" destOrd="0" presId="urn:microsoft.com/office/officeart/2005/8/layout/default"/>
    <dgm:cxn modelId="{762B051F-8CC9-4A3E-8B26-338B09A3B697}" srcId="{781E9012-9788-4759-A83B-2CC3047425F8}" destId="{4387ED73-43BB-4F91-8838-6A2D68FEA2A8}" srcOrd="0" destOrd="0" parTransId="{F5B1B6FC-48D3-4BB5-B16E-AD46F6CE408B}" sibTransId="{B462D286-D6D6-445B-98D4-B7C6C94EA7B3}"/>
    <dgm:cxn modelId="{6FA07800-8FED-4B97-AD64-46DC45DDF8D0}" type="presOf" srcId="{4387ED73-43BB-4F91-8838-6A2D68FEA2A8}" destId="{C645DDB9-7AB8-4D71-B061-78706EA7D317}" srcOrd="0" destOrd="0" presId="urn:microsoft.com/office/officeart/2005/8/layout/default"/>
    <dgm:cxn modelId="{5A7FB32E-7C4F-43B6-8C97-AD607F0EF697}" type="presOf" srcId="{781E9012-9788-4759-A83B-2CC3047425F8}" destId="{0820F001-8FB7-4B01-8316-6422543B3A70}" srcOrd="0" destOrd="0" presId="urn:microsoft.com/office/officeart/2005/8/layout/default"/>
    <dgm:cxn modelId="{DA5BF436-6E2A-4341-91F0-EB2D3251C219}" srcId="{781E9012-9788-4759-A83B-2CC3047425F8}" destId="{7EF50818-FE84-4631-AC73-C9C7760A1A6F}" srcOrd="2" destOrd="0" parTransId="{283BD568-3827-48FF-A4D6-2601FA0D4B52}" sibTransId="{02AC056F-9CC4-4489-A327-FA7E77EDDF7E}"/>
    <dgm:cxn modelId="{9A939C02-6100-4D3A-8D9B-0A5B4497BD3F}" srcId="{781E9012-9788-4759-A83B-2CC3047425F8}" destId="{AB20C73E-DA18-4B06-B255-404DA6FE2550}" srcOrd="3" destOrd="0" parTransId="{7649CAB9-0FFA-4A6F-BF71-D7D11C1CD913}" sibTransId="{EF837D9E-1A03-4CA1-B260-72E94F13CCAA}"/>
    <dgm:cxn modelId="{29984AA1-6BF6-48BF-949B-A993ABA41124}" type="presParOf" srcId="{0820F001-8FB7-4B01-8316-6422543B3A70}" destId="{C645DDB9-7AB8-4D71-B061-78706EA7D317}" srcOrd="0" destOrd="0" presId="urn:microsoft.com/office/officeart/2005/8/layout/default"/>
    <dgm:cxn modelId="{142BC09C-51E2-46B7-8C2C-E39B0269B0F7}" type="presParOf" srcId="{0820F001-8FB7-4B01-8316-6422543B3A70}" destId="{96AE026B-60AE-46B5-80B2-22137286C373}" srcOrd="1" destOrd="0" presId="urn:microsoft.com/office/officeart/2005/8/layout/default"/>
    <dgm:cxn modelId="{AA2B2FE5-EA51-4BF9-836E-CCBDB63731AD}" type="presParOf" srcId="{0820F001-8FB7-4B01-8316-6422543B3A70}" destId="{427A7DB6-6842-4167-9421-BD37595CC078}" srcOrd="2" destOrd="0" presId="urn:microsoft.com/office/officeart/2005/8/layout/default"/>
    <dgm:cxn modelId="{EEE91830-FBE6-4C32-96DB-2FD9E30063BC}" type="presParOf" srcId="{0820F001-8FB7-4B01-8316-6422543B3A70}" destId="{9FF39B57-D5FA-4EDD-B13B-59631EA3C012}" srcOrd="3" destOrd="0" presId="urn:microsoft.com/office/officeart/2005/8/layout/default"/>
    <dgm:cxn modelId="{853D9ADD-3A3B-4543-A2BC-39058A9DC174}" type="presParOf" srcId="{0820F001-8FB7-4B01-8316-6422543B3A70}" destId="{4A1CF2F6-05EB-4AFE-8A76-DFA6B9EF41F5}" srcOrd="4" destOrd="0" presId="urn:microsoft.com/office/officeart/2005/8/layout/default"/>
    <dgm:cxn modelId="{5309A806-06EB-4051-B365-52797F23434C}" type="presParOf" srcId="{0820F001-8FB7-4B01-8316-6422543B3A70}" destId="{A5EC7A5C-6178-4944-8580-D0FAAB917074}" srcOrd="5" destOrd="0" presId="urn:microsoft.com/office/officeart/2005/8/layout/default"/>
    <dgm:cxn modelId="{96A62CA6-0CDD-4B7F-A4C6-10DEF935481D}" type="presParOf" srcId="{0820F001-8FB7-4B01-8316-6422543B3A70}" destId="{2D463C0A-836E-4C8B-84BA-6624AF9C676F}"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994283-744A-415E-A887-7EEABEA757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5409095D-50C8-4F95-B7BE-3FEBD8B2DAC8}">
      <dgm:prSet phldrT="[Текст]" custT="1"/>
      <dgm:spPr/>
      <dgm:t>
        <a:bodyPr/>
        <a:lstStyle/>
        <a:p>
          <a:pPr marL="803275" indent="4763" algn="ctr"/>
          <a:r>
            <a:rPr lang="ru-RU" sz="1050" b="1" dirty="0" smtClean="0"/>
            <a:t>Российский региональный инновационный индекс</a:t>
          </a:r>
          <a:endParaRPr lang="ru-RU" sz="1050" b="1" dirty="0"/>
        </a:p>
      </dgm:t>
    </dgm:pt>
    <dgm:pt modelId="{A81C23EA-B0BD-436C-81F4-690C62F40621}" type="parTrans" cxnId="{2F6FE94A-FBA6-4AE9-854D-59721544E159}">
      <dgm:prSet/>
      <dgm:spPr/>
      <dgm:t>
        <a:bodyPr/>
        <a:lstStyle/>
        <a:p>
          <a:endParaRPr lang="ru-RU"/>
        </a:p>
      </dgm:t>
    </dgm:pt>
    <dgm:pt modelId="{22CF7A8E-2AC1-473B-A2B5-9887BD081D61}" type="sibTrans" cxnId="{2F6FE94A-FBA6-4AE9-854D-59721544E159}">
      <dgm:prSet/>
      <dgm:spPr/>
      <dgm:t>
        <a:bodyPr/>
        <a:lstStyle/>
        <a:p>
          <a:endParaRPr lang="ru-RU"/>
        </a:p>
      </dgm:t>
    </dgm:pt>
    <dgm:pt modelId="{77276D7A-02BD-406C-BC8C-42C842B361D4}">
      <dgm:prSet phldrT="[Текст]" custT="1"/>
      <dgm:spPr/>
      <dgm:t>
        <a:bodyPr/>
        <a:lstStyle/>
        <a:p>
          <a:pPr marL="898525" indent="-898525" algn="l"/>
          <a:r>
            <a:rPr lang="ru-RU" sz="1200" b="1" dirty="0"/>
            <a:t/>
          </a:r>
          <a:br>
            <a:rPr lang="ru-RU" sz="1200" b="1" dirty="0"/>
          </a:br>
          <a:r>
            <a:rPr lang="ru-RU" sz="1100" b="1" dirty="0"/>
            <a:t>Социально-экономические условия инновационной деятельности</a:t>
          </a:r>
          <a:endParaRPr lang="ru-RU" sz="1200" b="1" dirty="0"/>
        </a:p>
      </dgm:t>
    </dgm:pt>
    <dgm:pt modelId="{78AAE0D8-51D1-468D-A485-C7E9F8BD25AD}" type="parTrans" cxnId="{8F0663FC-8BD7-423D-BE0C-5A757398C90D}">
      <dgm:prSet/>
      <dgm:spPr/>
      <dgm:t>
        <a:bodyPr/>
        <a:lstStyle/>
        <a:p>
          <a:endParaRPr lang="ru-RU"/>
        </a:p>
      </dgm:t>
    </dgm:pt>
    <dgm:pt modelId="{CD7B8BF0-92CB-41F8-9F99-BAD6F200434B}" type="sibTrans" cxnId="{8F0663FC-8BD7-423D-BE0C-5A757398C90D}">
      <dgm:prSet/>
      <dgm:spPr/>
      <dgm:t>
        <a:bodyPr/>
        <a:lstStyle/>
        <a:p>
          <a:endParaRPr lang="ru-RU"/>
        </a:p>
      </dgm:t>
    </dgm:pt>
    <dgm:pt modelId="{AF0A3EC6-B96B-46E5-A776-B02A8A22EBFA}">
      <dgm:prSet phldrT="[Текст]" custT="1"/>
      <dgm:spPr/>
      <dgm:t>
        <a:bodyPr/>
        <a:lstStyle/>
        <a:p>
          <a:pPr marL="87313" indent="0" algn="l">
            <a:tabLst>
              <a:tab pos="985838" algn="l"/>
              <a:tab pos="2774950" algn="l"/>
            </a:tabLst>
          </a:pPr>
          <a:r>
            <a:rPr lang="ru-RU" sz="1100" b="1" dirty="0" smtClean="0"/>
            <a:t>Научно-</a:t>
          </a:r>
        </a:p>
        <a:p>
          <a:pPr marL="87313" indent="0" algn="l">
            <a:tabLst>
              <a:tab pos="985838" algn="l"/>
              <a:tab pos="2774950" algn="l"/>
            </a:tabLst>
          </a:pPr>
          <a:r>
            <a:rPr lang="ru-RU" sz="1100" b="1" dirty="0" smtClean="0"/>
            <a:t>технический </a:t>
          </a:r>
        </a:p>
        <a:p>
          <a:pPr marL="87313" indent="0" algn="l">
            <a:tabLst>
              <a:tab pos="985838" algn="l"/>
              <a:tab pos="2774950" algn="l"/>
            </a:tabLst>
          </a:pPr>
          <a:r>
            <a:rPr lang="ru-RU" sz="1100" b="1" dirty="0" smtClean="0"/>
            <a:t>потенциал</a:t>
          </a:r>
          <a:endParaRPr lang="ru-RU" sz="1100" b="1" dirty="0"/>
        </a:p>
      </dgm:t>
    </dgm:pt>
    <dgm:pt modelId="{D8385023-DF22-490A-A88E-A353B787AB76}" type="parTrans" cxnId="{F1CE68D0-6966-4955-A6CC-CCB8F35DA0C5}">
      <dgm:prSet/>
      <dgm:spPr/>
      <dgm:t>
        <a:bodyPr/>
        <a:lstStyle/>
        <a:p>
          <a:endParaRPr lang="ru-RU"/>
        </a:p>
      </dgm:t>
    </dgm:pt>
    <dgm:pt modelId="{74D7FEB5-D0E0-44F3-AB70-46A410AA918F}" type="sibTrans" cxnId="{F1CE68D0-6966-4955-A6CC-CCB8F35DA0C5}">
      <dgm:prSet/>
      <dgm:spPr/>
      <dgm:t>
        <a:bodyPr/>
        <a:lstStyle/>
        <a:p>
          <a:endParaRPr lang="ru-RU"/>
        </a:p>
      </dgm:t>
    </dgm:pt>
    <dgm:pt modelId="{98901365-3A50-4A29-AEBA-E2D3C2B3D7B3}">
      <dgm:prSet phldrT="[Текст]" custT="1"/>
      <dgm:spPr/>
      <dgm:t>
        <a:bodyPr/>
        <a:lstStyle/>
        <a:p>
          <a:pPr marL="898525" indent="0" algn="l"/>
          <a:r>
            <a:rPr lang="ru-RU" sz="1200" b="1" dirty="0"/>
            <a:t>Инновационная </a:t>
          </a:r>
          <a:endParaRPr lang="ru-RU" sz="1200" b="1" dirty="0" smtClean="0"/>
        </a:p>
        <a:p>
          <a:pPr marL="898525" indent="0" algn="l"/>
          <a:r>
            <a:rPr lang="ru-RU" sz="1200" b="1" dirty="0" smtClean="0"/>
            <a:t>деятельность</a:t>
          </a:r>
          <a:endParaRPr lang="ru-RU" sz="1200" b="1" dirty="0"/>
        </a:p>
      </dgm:t>
    </dgm:pt>
    <dgm:pt modelId="{1DBF5B2A-82E0-4117-A369-5371BC54ED96}" type="parTrans" cxnId="{3EE15596-4F1D-4499-B28A-618DC17FE918}">
      <dgm:prSet/>
      <dgm:spPr/>
      <dgm:t>
        <a:bodyPr/>
        <a:lstStyle/>
        <a:p>
          <a:endParaRPr lang="ru-RU"/>
        </a:p>
      </dgm:t>
    </dgm:pt>
    <dgm:pt modelId="{F8C1FB5A-D365-41E4-9AD5-AFBA54A4C629}" type="sibTrans" cxnId="{3EE15596-4F1D-4499-B28A-618DC17FE918}">
      <dgm:prSet/>
      <dgm:spPr/>
      <dgm:t>
        <a:bodyPr/>
        <a:lstStyle/>
        <a:p>
          <a:endParaRPr lang="ru-RU"/>
        </a:p>
      </dgm:t>
    </dgm:pt>
    <dgm:pt modelId="{B725DFD4-AE76-496D-B517-8175D5731BD2}">
      <dgm:prSet phldrT="[Текст]" custT="1"/>
      <dgm:spPr/>
      <dgm:t>
        <a:bodyPr/>
        <a:lstStyle/>
        <a:p>
          <a:pPr marL="87313" indent="0" algn="l"/>
          <a:r>
            <a:rPr lang="ru-RU" sz="1200" b="1" dirty="0"/>
            <a:t>Качество </a:t>
          </a:r>
          <a:endParaRPr lang="ru-RU" sz="1200" b="1" dirty="0" smtClean="0"/>
        </a:p>
        <a:p>
          <a:pPr marL="87313" indent="0" algn="l"/>
          <a:r>
            <a:rPr lang="ru-RU" sz="1200" b="1" dirty="0" smtClean="0"/>
            <a:t>инновационной </a:t>
          </a:r>
        </a:p>
        <a:p>
          <a:pPr marL="87313" indent="0" algn="l"/>
          <a:r>
            <a:rPr lang="ru-RU" sz="1200" b="1" dirty="0" smtClean="0"/>
            <a:t>политики</a:t>
          </a:r>
          <a:endParaRPr lang="ru-RU" sz="1200" b="1" dirty="0"/>
        </a:p>
      </dgm:t>
    </dgm:pt>
    <dgm:pt modelId="{3696E9C2-65A9-47FC-9CA6-C681994D957D}" type="parTrans" cxnId="{4EB00EB0-9610-4771-BC68-DA54984C9A84}">
      <dgm:prSet/>
      <dgm:spPr/>
      <dgm:t>
        <a:bodyPr/>
        <a:lstStyle/>
        <a:p>
          <a:endParaRPr lang="ru-RU"/>
        </a:p>
      </dgm:t>
    </dgm:pt>
    <dgm:pt modelId="{E84425D5-8619-470F-9DA3-13F92E683B11}" type="sibTrans" cxnId="{4EB00EB0-9610-4771-BC68-DA54984C9A84}">
      <dgm:prSet/>
      <dgm:spPr/>
      <dgm:t>
        <a:bodyPr/>
        <a:lstStyle/>
        <a:p>
          <a:endParaRPr lang="ru-RU"/>
        </a:p>
      </dgm:t>
    </dgm:pt>
    <dgm:pt modelId="{D397E277-61CE-4B8E-9875-7727466A9664}" type="pres">
      <dgm:prSet presAssocID="{67994283-744A-415E-A887-7EEABEA7571E}" presName="diagram" presStyleCnt="0">
        <dgm:presLayoutVars>
          <dgm:chMax val="1"/>
          <dgm:dir/>
          <dgm:animLvl val="ctr"/>
          <dgm:resizeHandles val="exact"/>
        </dgm:presLayoutVars>
      </dgm:prSet>
      <dgm:spPr/>
      <dgm:t>
        <a:bodyPr/>
        <a:lstStyle/>
        <a:p>
          <a:endParaRPr lang="ru-RU"/>
        </a:p>
      </dgm:t>
    </dgm:pt>
    <dgm:pt modelId="{DC893AD6-E626-430F-A34A-C5007DD15DA4}" type="pres">
      <dgm:prSet presAssocID="{67994283-744A-415E-A887-7EEABEA7571E}" presName="matrix" presStyleCnt="0"/>
      <dgm:spPr/>
    </dgm:pt>
    <dgm:pt modelId="{15CCC03C-928B-4CFF-ACCE-388C4779F679}" type="pres">
      <dgm:prSet presAssocID="{67994283-744A-415E-A887-7EEABEA7571E}" presName="tile1" presStyleLbl="node1" presStyleIdx="0" presStyleCnt="4"/>
      <dgm:spPr/>
      <dgm:t>
        <a:bodyPr/>
        <a:lstStyle/>
        <a:p>
          <a:endParaRPr lang="ru-RU"/>
        </a:p>
      </dgm:t>
    </dgm:pt>
    <dgm:pt modelId="{3153EF75-744C-42FE-AD70-45AECE88E49C}" type="pres">
      <dgm:prSet presAssocID="{67994283-744A-415E-A887-7EEABEA7571E}" presName="tile1text" presStyleLbl="node1" presStyleIdx="0" presStyleCnt="4">
        <dgm:presLayoutVars>
          <dgm:chMax val="0"/>
          <dgm:chPref val="0"/>
          <dgm:bulletEnabled val="1"/>
        </dgm:presLayoutVars>
      </dgm:prSet>
      <dgm:spPr/>
      <dgm:t>
        <a:bodyPr/>
        <a:lstStyle/>
        <a:p>
          <a:endParaRPr lang="ru-RU"/>
        </a:p>
      </dgm:t>
    </dgm:pt>
    <dgm:pt modelId="{B79F3BB5-E68A-438B-99F3-ED3D6E13C4FA}" type="pres">
      <dgm:prSet presAssocID="{67994283-744A-415E-A887-7EEABEA7571E}" presName="tile2" presStyleLbl="node1" presStyleIdx="1" presStyleCnt="4"/>
      <dgm:spPr/>
      <dgm:t>
        <a:bodyPr/>
        <a:lstStyle/>
        <a:p>
          <a:endParaRPr lang="ru-RU"/>
        </a:p>
      </dgm:t>
    </dgm:pt>
    <dgm:pt modelId="{7C75B90F-035F-4B1A-8F7C-660934DF3E16}" type="pres">
      <dgm:prSet presAssocID="{67994283-744A-415E-A887-7EEABEA7571E}" presName="tile2text" presStyleLbl="node1" presStyleIdx="1" presStyleCnt="4">
        <dgm:presLayoutVars>
          <dgm:chMax val="0"/>
          <dgm:chPref val="0"/>
          <dgm:bulletEnabled val="1"/>
        </dgm:presLayoutVars>
      </dgm:prSet>
      <dgm:spPr/>
      <dgm:t>
        <a:bodyPr/>
        <a:lstStyle/>
        <a:p>
          <a:endParaRPr lang="ru-RU"/>
        </a:p>
      </dgm:t>
    </dgm:pt>
    <dgm:pt modelId="{43AB6427-0AEC-4160-A80B-C5D8BB908D17}" type="pres">
      <dgm:prSet presAssocID="{67994283-744A-415E-A887-7EEABEA7571E}" presName="tile3" presStyleLbl="node1" presStyleIdx="2" presStyleCnt="4"/>
      <dgm:spPr/>
      <dgm:t>
        <a:bodyPr/>
        <a:lstStyle/>
        <a:p>
          <a:endParaRPr lang="ru-RU"/>
        </a:p>
      </dgm:t>
    </dgm:pt>
    <dgm:pt modelId="{3DB679FB-CDF0-43F4-BF90-31FC23F605CD}" type="pres">
      <dgm:prSet presAssocID="{67994283-744A-415E-A887-7EEABEA7571E}" presName="tile3text" presStyleLbl="node1" presStyleIdx="2" presStyleCnt="4">
        <dgm:presLayoutVars>
          <dgm:chMax val="0"/>
          <dgm:chPref val="0"/>
          <dgm:bulletEnabled val="1"/>
        </dgm:presLayoutVars>
      </dgm:prSet>
      <dgm:spPr/>
      <dgm:t>
        <a:bodyPr/>
        <a:lstStyle/>
        <a:p>
          <a:endParaRPr lang="ru-RU"/>
        </a:p>
      </dgm:t>
    </dgm:pt>
    <dgm:pt modelId="{928B8C0A-0F1D-41B8-BDBC-29FC0387A60B}" type="pres">
      <dgm:prSet presAssocID="{67994283-744A-415E-A887-7EEABEA7571E}" presName="tile4" presStyleLbl="node1" presStyleIdx="3" presStyleCnt="4"/>
      <dgm:spPr/>
      <dgm:t>
        <a:bodyPr/>
        <a:lstStyle/>
        <a:p>
          <a:endParaRPr lang="ru-RU"/>
        </a:p>
      </dgm:t>
    </dgm:pt>
    <dgm:pt modelId="{116795D1-8556-4757-B3B6-E3670FB3A4D3}" type="pres">
      <dgm:prSet presAssocID="{67994283-744A-415E-A887-7EEABEA7571E}" presName="tile4text" presStyleLbl="node1" presStyleIdx="3" presStyleCnt="4">
        <dgm:presLayoutVars>
          <dgm:chMax val="0"/>
          <dgm:chPref val="0"/>
          <dgm:bulletEnabled val="1"/>
        </dgm:presLayoutVars>
      </dgm:prSet>
      <dgm:spPr/>
      <dgm:t>
        <a:bodyPr/>
        <a:lstStyle/>
        <a:p>
          <a:endParaRPr lang="ru-RU"/>
        </a:p>
      </dgm:t>
    </dgm:pt>
    <dgm:pt modelId="{CA35F1B7-D2DB-456C-A6D1-C5384437235F}" type="pres">
      <dgm:prSet presAssocID="{67994283-744A-415E-A887-7EEABEA7571E}" presName="centerTile" presStyleLbl="fgShp" presStyleIdx="0" presStyleCnt="1" custScaleX="176685" custScaleY="115751">
        <dgm:presLayoutVars>
          <dgm:chMax val="0"/>
          <dgm:chPref val="0"/>
        </dgm:presLayoutVars>
      </dgm:prSet>
      <dgm:spPr/>
      <dgm:t>
        <a:bodyPr/>
        <a:lstStyle/>
        <a:p>
          <a:endParaRPr lang="ru-RU"/>
        </a:p>
      </dgm:t>
    </dgm:pt>
  </dgm:ptLst>
  <dgm:cxnLst>
    <dgm:cxn modelId="{CBAAC048-4F91-44B1-B31C-6B5FA3F9CCE7}" type="presOf" srcId="{B725DFD4-AE76-496D-B517-8175D5731BD2}" destId="{928B8C0A-0F1D-41B8-BDBC-29FC0387A60B}" srcOrd="0" destOrd="0" presId="urn:microsoft.com/office/officeart/2005/8/layout/matrix1"/>
    <dgm:cxn modelId="{3F5275B2-05C9-49A6-A8A1-2616D4DCF4B3}" type="presOf" srcId="{98901365-3A50-4A29-AEBA-E2D3C2B3D7B3}" destId="{3DB679FB-CDF0-43F4-BF90-31FC23F605CD}" srcOrd="1" destOrd="0" presId="urn:microsoft.com/office/officeart/2005/8/layout/matrix1"/>
    <dgm:cxn modelId="{E535EA2E-53F7-4774-9C32-2FB7AEF56C36}" type="presOf" srcId="{67994283-744A-415E-A887-7EEABEA7571E}" destId="{D397E277-61CE-4B8E-9875-7727466A9664}" srcOrd="0" destOrd="0" presId="urn:microsoft.com/office/officeart/2005/8/layout/matrix1"/>
    <dgm:cxn modelId="{8F0663FC-8BD7-423D-BE0C-5A757398C90D}" srcId="{5409095D-50C8-4F95-B7BE-3FEBD8B2DAC8}" destId="{77276D7A-02BD-406C-BC8C-42C842B361D4}" srcOrd="0" destOrd="0" parTransId="{78AAE0D8-51D1-468D-A485-C7E9F8BD25AD}" sibTransId="{CD7B8BF0-92CB-41F8-9F99-BAD6F200434B}"/>
    <dgm:cxn modelId="{F1CE68D0-6966-4955-A6CC-CCB8F35DA0C5}" srcId="{5409095D-50C8-4F95-B7BE-3FEBD8B2DAC8}" destId="{AF0A3EC6-B96B-46E5-A776-B02A8A22EBFA}" srcOrd="1" destOrd="0" parTransId="{D8385023-DF22-490A-A88E-A353B787AB76}" sibTransId="{74D7FEB5-D0E0-44F3-AB70-46A410AA918F}"/>
    <dgm:cxn modelId="{2F6FE94A-FBA6-4AE9-854D-59721544E159}" srcId="{67994283-744A-415E-A887-7EEABEA7571E}" destId="{5409095D-50C8-4F95-B7BE-3FEBD8B2DAC8}" srcOrd="0" destOrd="0" parTransId="{A81C23EA-B0BD-436C-81F4-690C62F40621}" sibTransId="{22CF7A8E-2AC1-473B-A2B5-9887BD081D61}"/>
    <dgm:cxn modelId="{F25985E5-C983-49C9-980E-D89F1ACCB91E}" type="presOf" srcId="{5409095D-50C8-4F95-B7BE-3FEBD8B2DAC8}" destId="{CA35F1B7-D2DB-456C-A6D1-C5384437235F}" srcOrd="0" destOrd="0" presId="urn:microsoft.com/office/officeart/2005/8/layout/matrix1"/>
    <dgm:cxn modelId="{C6093AF9-6080-46F1-B0D9-021F91090AA8}" type="presOf" srcId="{B725DFD4-AE76-496D-B517-8175D5731BD2}" destId="{116795D1-8556-4757-B3B6-E3670FB3A4D3}" srcOrd="1" destOrd="0" presId="urn:microsoft.com/office/officeart/2005/8/layout/matrix1"/>
    <dgm:cxn modelId="{3EE15596-4F1D-4499-B28A-618DC17FE918}" srcId="{5409095D-50C8-4F95-B7BE-3FEBD8B2DAC8}" destId="{98901365-3A50-4A29-AEBA-E2D3C2B3D7B3}" srcOrd="2" destOrd="0" parTransId="{1DBF5B2A-82E0-4117-A369-5371BC54ED96}" sibTransId="{F8C1FB5A-D365-41E4-9AD5-AFBA54A4C629}"/>
    <dgm:cxn modelId="{8A4A7FFD-94F9-4B5A-9500-F0E9F26A31EB}" type="presOf" srcId="{AF0A3EC6-B96B-46E5-A776-B02A8A22EBFA}" destId="{B79F3BB5-E68A-438B-99F3-ED3D6E13C4FA}" srcOrd="0" destOrd="0" presId="urn:microsoft.com/office/officeart/2005/8/layout/matrix1"/>
    <dgm:cxn modelId="{584FCD3E-BF2D-483E-B780-06D364C9C2A6}" type="presOf" srcId="{77276D7A-02BD-406C-BC8C-42C842B361D4}" destId="{3153EF75-744C-42FE-AD70-45AECE88E49C}" srcOrd="1" destOrd="0" presId="urn:microsoft.com/office/officeart/2005/8/layout/matrix1"/>
    <dgm:cxn modelId="{7CB14B8D-803E-40EB-893E-3A7A6F711882}" type="presOf" srcId="{98901365-3A50-4A29-AEBA-E2D3C2B3D7B3}" destId="{43AB6427-0AEC-4160-A80B-C5D8BB908D17}" srcOrd="0" destOrd="0" presId="urn:microsoft.com/office/officeart/2005/8/layout/matrix1"/>
    <dgm:cxn modelId="{7DDB336E-29AF-4B5D-B61E-7903DB3D6E21}" type="presOf" srcId="{77276D7A-02BD-406C-BC8C-42C842B361D4}" destId="{15CCC03C-928B-4CFF-ACCE-388C4779F679}" srcOrd="0" destOrd="0" presId="urn:microsoft.com/office/officeart/2005/8/layout/matrix1"/>
    <dgm:cxn modelId="{4EB00EB0-9610-4771-BC68-DA54984C9A84}" srcId="{5409095D-50C8-4F95-B7BE-3FEBD8B2DAC8}" destId="{B725DFD4-AE76-496D-B517-8175D5731BD2}" srcOrd="3" destOrd="0" parTransId="{3696E9C2-65A9-47FC-9CA6-C681994D957D}" sibTransId="{E84425D5-8619-470F-9DA3-13F92E683B11}"/>
    <dgm:cxn modelId="{06811CE0-B48B-4615-93D9-D98559E45958}" type="presOf" srcId="{AF0A3EC6-B96B-46E5-A776-B02A8A22EBFA}" destId="{7C75B90F-035F-4B1A-8F7C-660934DF3E16}" srcOrd="1" destOrd="0" presId="urn:microsoft.com/office/officeart/2005/8/layout/matrix1"/>
    <dgm:cxn modelId="{238C756A-CF6A-483E-8842-0B5ADAFAE957}" type="presParOf" srcId="{D397E277-61CE-4B8E-9875-7727466A9664}" destId="{DC893AD6-E626-430F-A34A-C5007DD15DA4}" srcOrd="0" destOrd="0" presId="urn:microsoft.com/office/officeart/2005/8/layout/matrix1"/>
    <dgm:cxn modelId="{23E28605-9EAB-45B3-B3A5-FFEC99A5C4A6}" type="presParOf" srcId="{DC893AD6-E626-430F-A34A-C5007DD15DA4}" destId="{15CCC03C-928B-4CFF-ACCE-388C4779F679}" srcOrd="0" destOrd="0" presId="urn:microsoft.com/office/officeart/2005/8/layout/matrix1"/>
    <dgm:cxn modelId="{7C6F6E43-F86D-4443-AD6F-4DADA1C4A341}" type="presParOf" srcId="{DC893AD6-E626-430F-A34A-C5007DD15DA4}" destId="{3153EF75-744C-42FE-AD70-45AECE88E49C}" srcOrd="1" destOrd="0" presId="urn:microsoft.com/office/officeart/2005/8/layout/matrix1"/>
    <dgm:cxn modelId="{7790EB20-3360-4A1B-9E2B-0A8F62386770}" type="presParOf" srcId="{DC893AD6-E626-430F-A34A-C5007DD15DA4}" destId="{B79F3BB5-E68A-438B-99F3-ED3D6E13C4FA}" srcOrd="2" destOrd="0" presId="urn:microsoft.com/office/officeart/2005/8/layout/matrix1"/>
    <dgm:cxn modelId="{F9A9EC0B-0BC7-46FB-B6D4-92276215F1A1}" type="presParOf" srcId="{DC893AD6-E626-430F-A34A-C5007DD15DA4}" destId="{7C75B90F-035F-4B1A-8F7C-660934DF3E16}" srcOrd="3" destOrd="0" presId="urn:microsoft.com/office/officeart/2005/8/layout/matrix1"/>
    <dgm:cxn modelId="{D16D7CFD-0850-4B9E-8215-7538B403E39C}" type="presParOf" srcId="{DC893AD6-E626-430F-A34A-C5007DD15DA4}" destId="{43AB6427-0AEC-4160-A80B-C5D8BB908D17}" srcOrd="4" destOrd="0" presId="urn:microsoft.com/office/officeart/2005/8/layout/matrix1"/>
    <dgm:cxn modelId="{55E82172-E834-49BC-B457-024B4365A690}" type="presParOf" srcId="{DC893AD6-E626-430F-A34A-C5007DD15DA4}" destId="{3DB679FB-CDF0-43F4-BF90-31FC23F605CD}" srcOrd="5" destOrd="0" presId="urn:microsoft.com/office/officeart/2005/8/layout/matrix1"/>
    <dgm:cxn modelId="{E1A18ACA-2339-4B48-86F4-F28DD8A18BAC}" type="presParOf" srcId="{DC893AD6-E626-430F-A34A-C5007DD15DA4}" destId="{928B8C0A-0F1D-41B8-BDBC-29FC0387A60B}" srcOrd="6" destOrd="0" presId="urn:microsoft.com/office/officeart/2005/8/layout/matrix1"/>
    <dgm:cxn modelId="{7C632DB1-BAD7-4819-949C-ED2C1920B343}" type="presParOf" srcId="{DC893AD6-E626-430F-A34A-C5007DD15DA4}" destId="{116795D1-8556-4757-B3B6-E3670FB3A4D3}" srcOrd="7" destOrd="0" presId="urn:microsoft.com/office/officeart/2005/8/layout/matrix1"/>
    <dgm:cxn modelId="{AA0E4EBA-D7FD-4B10-B232-B90C4729B2CA}" type="presParOf" srcId="{D397E277-61CE-4B8E-9875-7727466A9664}" destId="{CA35F1B7-D2DB-456C-A6D1-C5384437235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994283-744A-415E-A887-7EEABEA757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5409095D-50C8-4F95-B7BE-3FEBD8B2DAC8}">
      <dgm:prSet phldrT="[Текст]" custT="1"/>
      <dgm:spPr/>
      <dgm:t>
        <a:bodyPr/>
        <a:lstStyle/>
        <a:p>
          <a:pPr marL="803275" indent="4763" algn="ctr"/>
          <a:r>
            <a:rPr lang="ru-RU" sz="1050" b="1" dirty="0" smtClean="0"/>
            <a:t>Российский региональный инновационный индекс</a:t>
          </a:r>
          <a:endParaRPr lang="ru-RU" sz="1050" b="1" dirty="0"/>
        </a:p>
      </dgm:t>
    </dgm:pt>
    <dgm:pt modelId="{A81C23EA-B0BD-436C-81F4-690C62F40621}" type="parTrans" cxnId="{2F6FE94A-FBA6-4AE9-854D-59721544E159}">
      <dgm:prSet/>
      <dgm:spPr/>
      <dgm:t>
        <a:bodyPr/>
        <a:lstStyle/>
        <a:p>
          <a:endParaRPr lang="ru-RU"/>
        </a:p>
      </dgm:t>
    </dgm:pt>
    <dgm:pt modelId="{22CF7A8E-2AC1-473B-A2B5-9887BD081D61}" type="sibTrans" cxnId="{2F6FE94A-FBA6-4AE9-854D-59721544E159}">
      <dgm:prSet/>
      <dgm:spPr/>
      <dgm:t>
        <a:bodyPr/>
        <a:lstStyle/>
        <a:p>
          <a:endParaRPr lang="ru-RU"/>
        </a:p>
      </dgm:t>
    </dgm:pt>
    <dgm:pt modelId="{77276D7A-02BD-406C-BC8C-42C842B361D4}">
      <dgm:prSet phldrT="[Текст]" custT="1"/>
      <dgm:spPr/>
      <dgm:t>
        <a:bodyPr/>
        <a:lstStyle/>
        <a:p>
          <a:pPr marL="898525" indent="-898525" algn="l"/>
          <a:r>
            <a:rPr lang="ru-RU" sz="1200" b="1" dirty="0"/>
            <a:t/>
          </a:r>
          <a:br>
            <a:rPr lang="ru-RU" sz="1200" b="1" dirty="0"/>
          </a:br>
          <a:r>
            <a:rPr lang="ru-RU" sz="1100" b="1" dirty="0"/>
            <a:t>Социально-экономические условия инновационной деятельности</a:t>
          </a:r>
          <a:endParaRPr lang="ru-RU" sz="1200" b="1" dirty="0"/>
        </a:p>
      </dgm:t>
    </dgm:pt>
    <dgm:pt modelId="{78AAE0D8-51D1-468D-A485-C7E9F8BD25AD}" type="parTrans" cxnId="{8F0663FC-8BD7-423D-BE0C-5A757398C90D}">
      <dgm:prSet/>
      <dgm:spPr/>
      <dgm:t>
        <a:bodyPr/>
        <a:lstStyle/>
        <a:p>
          <a:endParaRPr lang="ru-RU"/>
        </a:p>
      </dgm:t>
    </dgm:pt>
    <dgm:pt modelId="{CD7B8BF0-92CB-41F8-9F99-BAD6F200434B}" type="sibTrans" cxnId="{8F0663FC-8BD7-423D-BE0C-5A757398C90D}">
      <dgm:prSet/>
      <dgm:spPr/>
      <dgm:t>
        <a:bodyPr/>
        <a:lstStyle/>
        <a:p>
          <a:endParaRPr lang="ru-RU"/>
        </a:p>
      </dgm:t>
    </dgm:pt>
    <dgm:pt modelId="{AF0A3EC6-B96B-46E5-A776-B02A8A22EBFA}">
      <dgm:prSet phldrT="[Текст]" custT="1"/>
      <dgm:spPr/>
      <dgm:t>
        <a:bodyPr/>
        <a:lstStyle/>
        <a:p>
          <a:pPr marL="87313" indent="0" algn="l">
            <a:tabLst>
              <a:tab pos="985838" algn="l"/>
              <a:tab pos="2774950" algn="l"/>
            </a:tabLst>
          </a:pPr>
          <a:r>
            <a:rPr lang="ru-RU" sz="1100" b="1" dirty="0" smtClean="0"/>
            <a:t>Научно-</a:t>
          </a:r>
        </a:p>
        <a:p>
          <a:pPr marL="87313" indent="0" algn="l">
            <a:tabLst>
              <a:tab pos="985838" algn="l"/>
              <a:tab pos="2774950" algn="l"/>
            </a:tabLst>
          </a:pPr>
          <a:r>
            <a:rPr lang="ru-RU" sz="1100" b="1" dirty="0" smtClean="0"/>
            <a:t>технический </a:t>
          </a:r>
        </a:p>
        <a:p>
          <a:pPr marL="87313" indent="0" algn="l">
            <a:tabLst>
              <a:tab pos="985838" algn="l"/>
              <a:tab pos="2774950" algn="l"/>
            </a:tabLst>
          </a:pPr>
          <a:r>
            <a:rPr lang="ru-RU" sz="1100" b="1" dirty="0" smtClean="0"/>
            <a:t>потенциал</a:t>
          </a:r>
          <a:endParaRPr lang="ru-RU" sz="1100" b="1" dirty="0"/>
        </a:p>
      </dgm:t>
    </dgm:pt>
    <dgm:pt modelId="{D8385023-DF22-490A-A88E-A353B787AB76}" type="parTrans" cxnId="{F1CE68D0-6966-4955-A6CC-CCB8F35DA0C5}">
      <dgm:prSet/>
      <dgm:spPr/>
      <dgm:t>
        <a:bodyPr/>
        <a:lstStyle/>
        <a:p>
          <a:endParaRPr lang="ru-RU"/>
        </a:p>
      </dgm:t>
    </dgm:pt>
    <dgm:pt modelId="{74D7FEB5-D0E0-44F3-AB70-46A410AA918F}" type="sibTrans" cxnId="{F1CE68D0-6966-4955-A6CC-CCB8F35DA0C5}">
      <dgm:prSet/>
      <dgm:spPr/>
      <dgm:t>
        <a:bodyPr/>
        <a:lstStyle/>
        <a:p>
          <a:endParaRPr lang="ru-RU"/>
        </a:p>
      </dgm:t>
    </dgm:pt>
    <dgm:pt modelId="{98901365-3A50-4A29-AEBA-E2D3C2B3D7B3}">
      <dgm:prSet phldrT="[Текст]" custT="1"/>
      <dgm:spPr/>
      <dgm:t>
        <a:bodyPr/>
        <a:lstStyle/>
        <a:p>
          <a:pPr marL="898525" indent="0" algn="l"/>
          <a:r>
            <a:rPr lang="ru-RU" sz="1200" b="1" dirty="0"/>
            <a:t>Инновационная </a:t>
          </a:r>
          <a:endParaRPr lang="ru-RU" sz="1200" b="1" dirty="0" smtClean="0"/>
        </a:p>
        <a:p>
          <a:pPr marL="898525" indent="0" algn="l"/>
          <a:r>
            <a:rPr lang="ru-RU" sz="1200" b="1" dirty="0" smtClean="0"/>
            <a:t>деятельность</a:t>
          </a:r>
          <a:endParaRPr lang="ru-RU" sz="1200" b="1" dirty="0"/>
        </a:p>
      </dgm:t>
    </dgm:pt>
    <dgm:pt modelId="{1DBF5B2A-82E0-4117-A369-5371BC54ED96}" type="parTrans" cxnId="{3EE15596-4F1D-4499-B28A-618DC17FE918}">
      <dgm:prSet/>
      <dgm:spPr/>
      <dgm:t>
        <a:bodyPr/>
        <a:lstStyle/>
        <a:p>
          <a:endParaRPr lang="ru-RU"/>
        </a:p>
      </dgm:t>
    </dgm:pt>
    <dgm:pt modelId="{F8C1FB5A-D365-41E4-9AD5-AFBA54A4C629}" type="sibTrans" cxnId="{3EE15596-4F1D-4499-B28A-618DC17FE918}">
      <dgm:prSet/>
      <dgm:spPr/>
      <dgm:t>
        <a:bodyPr/>
        <a:lstStyle/>
        <a:p>
          <a:endParaRPr lang="ru-RU"/>
        </a:p>
      </dgm:t>
    </dgm:pt>
    <dgm:pt modelId="{B725DFD4-AE76-496D-B517-8175D5731BD2}">
      <dgm:prSet phldrT="[Текст]" custT="1"/>
      <dgm:spPr/>
      <dgm:t>
        <a:bodyPr/>
        <a:lstStyle/>
        <a:p>
          <a:pPr marL="87313" indent="0" algn="l"/>
          <a:r>
            <a:rPr lang="ru-RU" sz="1200" b="1" dirty="0"/>
            <a:t>Качество </a:t>
          </a:r>
          <a:endParaRPr lang="ru-RU" sz="1200" b="1" dirty="0" smtClean="0"/>
        </a:p>
        <a:p>
          <a:pPr marL="87313" indent="0" algn="l"/>
          <a:r>
            <a:rPr lang="ru-RU" sz="1200" b="1" dirty="0" smtClean="0"/>
            <a:t>инновационной </a:t>
          </a:r>
        </a:p>
        <a:p>
          <a:pPr marL="87313" indent="0" algn="l"/>
          <a:r>
            <a:rPr lang="ru-RU" sz="1200" b="1" dirty="0" smtClean="0"/>
            <a:t>политики</a:t>
          </a:r>
          <a:endParaRPr lang="ru-RU" sz="1200" b="1" dirty="0"/>
        </a:p>
      </dgm:t>
    </dgm:pt>
    <dgm:pt modelId="{3696E9C2-65A9-47FC-9CA6-C681994D957D}" type="parTrans" cxnId="{4EB00EB0-9610-4771-BC68-DA54984C9A84}">
      <dgm:prSet/>
      <dgm:spPr/>
      <dgm:t>
        <a:bodyPr/>
        <a:lstStyle/>
        <a:p>
          <a:endParaRPr lang="ru-RU"/>
        </a:p>
      </dgm:t>
    </dgm:pt>
    <dgm:pt modelId="{E84425D5-8619-470F-9DA3-13F92E683B11}" type="sibTrans" cxnId="{4EB00EB0-9610-4771-BC68-DA54984C9A84}">
      <dgm:prSet/>
      <dgm:spPr/>
      <dgm:t>
        <a:bodyPr/>
        <a:lstStyle/>
        <a:p>
          <a:endParaRPr lang="ru-RU"/>
        </a:p>
      </dgm:t>
    </dgm:pt>
    <dgm:pt modelId="{D397E277-61CE-4B8E-9875-7727466A9664}" type="pres">
      <dgm:prSet presAssocID="{67994283-744A-415E-A887-7EEABEA7571E}" presName="diagram" presStyleCnt="0">
        <dgm:presLayoutVars>
          <dgm:chMax val="1"/>
          <dgm:dir/>
          <dgm:animLvl val="ctr"/>
          <dgm:resizeHandles val="exact"/>
        </dgm:presLayoutVars>
      </dgm:prSet>
      <dgm:spPr/>
      <dgm:t>
        <a:bodyPr/>
        <a:lstStyle/>
        <a:p>
          <a:endParaRPr lang="ru-RU"/>
        </a:p>
      </dgm:t>
    </dgm:pt>
    <dgm:pt modelId="{DC893AD6-E626-430F-A34A-C5007DD15DA4}" type="pres">
      <dgm:prSet presAssocID="{67994283-744A-415E-A887-7EEABEA7571E}" presName="matrix" presStyleCnt="0"/>
      <dgm:spPr/>
    </dgm:pt>
    <dgm:pt modelId="{15CCC03C-928B-4CFF-ACCE-388C4779F679}" type="pres">
      <dgm:prSet presAssocID="{67994283-744A-415E-A887-7EEABEA7571E}" presName="tile1" presStyleLbl="node1" presStyleIdx="0" presStyleCnt="4"/>
      <dgm:spPr/>
      <dgm:t>
        <a:bodyPr/>
        <a:lstStyle/>
        <a:p>
          <a:endParaRPr lang="ru-RU"/>
        </a:p>
      </dgm:t>
    </dgm:pt>
    <dgm:pt modelId="{3153EF75-744C-42FE-AD70-45AECE88E49C}" type="pres">
      <dgm:prSet presAssocID="{67994283-744A-415E-A887-7EEABEA7571E}" presName="tile1text" presStyleLbl="node1" presStyleIdx="0" presStyleCnt="4">
        <dgm:presLayoutVars>
          <dgm:chMax val="0"/>
          <dgm:chPref val="0"/>
          <dgm:bulletEnabled val="1"/>
        </dgm:presLayoutVars>
      </dgm:prSet>
      <dgm:spPr/>
      <dgm:t>
        <a:bodyPr/>
        <a:lstStyle/>
        <a:p>
          <a:endParaRPr lang="ru-RU"/>
        </a:p>
      </dgm:t>
    </dgm:pt>
    <dgm:pt modelId="{B79F3BB5-E68A-438B-99F3-ED3D6E13C4FA}" type="pres">
      <dgm:prSet presAssocID="{67994283-744A-415E-A887-7EEABEA7571E}" presName="tile2" presStyleLbl="node1" presStyleIdx="1" presStyleCnt="4"/>
      <dgm:spPr/>
      <dgm:t>
        <a:bodyPr/>
        <a:lstStyle/>
        <a:p>
          <a:endParaRPr lang="ru-RU"/>
        </a:p>
      </dgm:t>
    </dgm:pt>
    <dgm:pt modelId="{7C75B90F-035F-4B1A-8F7C-660934DF3E16}" type="pres">
      <dgm:prSet presAssocID="{67994283-744A-415E-A887-7EEABEA7571E}" presName="tile2text" presStyleLbl="node1" presStyleIdx="1" presStyleCnt="4">
        <dgm:presLayoutVars>
          <dgm:chMax val="0"/>
          <dgm:chPref val="0"/>
          <dgm:bulletEnabled val="1"/>
        </dgm:presLayoutVars>
      </dgm:prSet>
      <dgm:spPr/>
      <dgm:t>
        <a:bodyPr/>
        <a:lstStyle/>
        <a:p>
          <a:endParaRPr lang="ru-RU"/>
        </a:p>
      </dgm:t>
    </dgm:pt>
    <dgm:pt modelId="{43AB6427-0AEC-4160-A80B-C5D8BB908D17}" type="pres">
      <dgm:prSet presAssocID="{67994283-744A-415E-A887-7EEABEA7571E}" presName="tile3" presStyleLbl="node1" presStyleIdx="2" presStyleCnt="4"/>
      <dgm:spPr/>
      <dgm:t>
        <a:bodyPr/>
        <a:lstStyle/>
        <a:p>
          <a:endParaRPr lang="ru-RU"/>
        </a:p>
      </dgm:t>
    </dgm:pt>
    <dgm:pt modelId="{3DB679FB-CDF0-43F4-BF90-31FC23F605CD}" type="pres">
      <dgm:prSet presAssocID="{67994283-744A-415E-A887-7EEABEA7571E}" presName="tile3text" presStyleLbl="node1" presStyleIdx="2" presStyleCnt="4">
        <dgm:presLayoutVars>
          <dgm:chMax val="0"/>
          <dgm:chPref val="0"/>
          <dgm:bulletEnabled val="1"/>
        </dgm:presLayoutVars>
      </dgm:prSet>
      <dgm:spPr/>
      <dgm:t>
        <a:bodyPr/>
        <a:lstStyle/>
        <a:p>
          <a:endParaRPr lang="ru-RU"/>
        </a:p>
      </dgm:t>
    </dgm:pt>
    <dgm:pt modelId="{928B8C0A-0F1D-41B8-BDBC-29FC0387A60B}" type="pres">
      <dgm:prSet presAssocID="{67994283-744A-415E-A887-7EEABEA7571E}" presName="tile4" presStyleLbl="node1" presStyleIdx="3" presStyleCnt="4"/>
      <dgm:spPr/>
      <dgm:t>
        <a:bodyPr/>
        <a:lstStyle/>
        <a:p>
          <a:endParaRPr lang="ru-RU"/>
        </a:p>
      </dgm:t>
    </dgm:pt>
    <dgm:pt modelId="{116795D1-8556-4757-B3B6-E3670FB3A4D3}" type="pres">
      <dgm:prSet presAssocID="{67994283-744A-415E-A887-7EEABEA7571E}" presName="tile4text" presStyleLbl="node1" presStyleIdx="3" presStyleCnt="4">
        <dgm:presLayoutVars>
          <dgm:chMax val="0"/>
          <dgm:chPref val="0"/>
          <dgm:bulletEnabled val="1"/>
        </dgm:presLayoutVars>
      </dgm:prSet>
      <dgm:spPr/>
      <dgm:t>
        <a:bodyPr/>
        <a:lstStyle/>
        <a:p>
          <a:endParaRPr lang="ru-RU"/>
        </a:p>
      </dgm:t>
    </dgm:pt>
    <dgm:pt modelId="{CA35F1B7-D2DB-456C-A6D1-C5384437235F}" type="pres">
      <dgm:prSet presAssocID="{67994283-744A-415E-A887-7EEABEA7571E}" presName="centerTile" presStyleLbl="fgShp" presStyleIdx="0" presStyleCnt="1" custScaleX="176685" custScaleY="115751">
        <dgm:presLayoutVars>
          <dgm:chMax val="0"/>
          <dgm:chPref val="0"/>
        </dgm:presLayoutVars>
      </dgm:prSet>
      <dgm:spPr/>
      <dgm:t>
        <a:bodyPr/>
        <a:lstStyle/>
        <a:p>
          <a:endParaRPr lang="ru-RU"/>
        </a:p>
      </dgm:t>
    </dgm:pt>
  </dgm:ptLst>
  <dgm:cxnLst>
    <dgm:cxn modelId="{DA2D9E1D-702B-4DC1-947A-3C6B5928A375}" type="presOf" srcId="{B725DFD4-AE76-496D-B517-8175D5731BD2}" destId="{116795D1-8556-4757-B3B6-E3670FB3A4D3}" srcOrd="1" destOrd="0" presId="urn:microsoft.com/office/officeart/2005/8/layout/matrix1"/>
    <dgm:cxn modelId="{E3C71DD8-8BB5-4168-BE2F-2C64AF0BD626}" type="presOf" srcId="{98901365-3A50-4A29-AEBA-E2D3C2B3D7B3}" destId="{3DB679FB-CDF0-43F4-BF90-31FC23F605CD}" srcOrd="1" destOrd="0" presId="urn:microsoft.com/office/officeart/2005/8/layout/matrix1"/>
    <dgm:cxn modelId="{3EE15596-4F1D-4499-B28A-618DC17FE918}" srcId="{5409095D-50C8-4F95-B7BE-3FEBD8B2DAC8}" destId="{98901365-3A50-4A29-AEBA-E2D3C2B3D7B3}" srcOrd="2" destOrd="0" parTransId="{1DBF5B2A-82E0-4117-A369-5371BC54ED96}" sibTransId="{F8C1FB5A-D365-41E4-9AD5-AFBA54A4C629}"/>
    <dgm:cxn modelId="{FC14859D-74BC-428E-AEF1-8BDDC4E33920}" type="presOf" srcId="{AF0A3EC6-B96B-46E5-A776-B02A8A22EBFA}" destId="{B79F3BB5-E68A-438B-99F3-ED3D6E13C4FA}" srcOrd="0" destOrd="0" presId="urn:microsoft.com/office/officeart/2005/8/layout/matrix1"/>
    <dgm:cxn modelId="{4EB00EB0-9610-4771-BC68-DA54984C9A84}" srcId="{5409095D-50C8-4F95-B7BE-3FEBD8B2DAC8}" destId="{B725DFD4-AE76-496D-B517-8175D5731BD2}" srcOrd="3" destOrd="0" parTransId="{3696E9C2-65A9-47FC-9CA6-C681994D957D}" sibTransId="{E84425D5-8619-470F-9DA3-13F92E683B11}"/>
    <dgm:cxn modelId="{1BD167CE-7438-4DE4-99A9-0DD0D2667C95}" type="presOf" srcId="{77276D7A-02BD-406C-BC8C-42C842B361D4}" destId="{15CCC03C-928B-4CFF-ACCE-388C4779F679}" srcOrd="0" destOrd="0" presId="urn:microsoft.com/office/officeart/2005/8/layout/matrix1"/>
    <dgm:cxn modelId="{90CA76EF-1EB9-44B7-AC2F-1AD56FE6CBEC}" type="presOf" srcId="{5409095D-50C8-4F95-B7BE-3FEBD8B2DAC8}" destId="{CA35F1B7-D2DB-456C-A6D1-C5384437235F}" srcOrd="0" destOrd="0" presId="urn:microsoft.com/office/officeart/2005/8/layout/matrix1"/>
    <dgm:cxn modelId="{CC53566A-1DD8-42AB-8832-069D9212FD45}" type="presOf" srcId="{98901365-3A50-4A29-AEBA-E2D3C2B3D7B3}" destId="{43AB6427-0AEC-4160-A80B-C5D8BB908D17}" srcOrd="0" destOrd="0" presId="urn:microsoft.com/office/officeart/2005/8/layout/matrix1"/>
    <dgm:cxn modelId="{53FB7166-FDE2-442F-8D05-81DE5D4B0B23}" type="presOf" srcId="{67994283-744A-415E-A887-7EEABEA7571E}" destId="{D397E277-61CE-4B8E-9875-7727466A9664}" srcOrd="0" destOrd="0" presId="urn:microsoft.com/office/officeart/2005/8/layout/matrix1"/>
    <dgm:cxn modelId="{1F9EED63-8BD0-411E-A889-E02652F67A5E}" type="presOf" srcId="{77276D7A-02BD-406C-BC8C-42C842B361D4}" destId="{3153EF75-744C-42FE-AD70-45AECE88E49C}" srcOrd="1" destOrd="0" presId="urn:microsoft.com/office/officeart/2005/8/layout/matrix1"/>
    <dgm:cxn modelId="{2F6FE94A-FBA6-4AE9-854D-59721544E159}" srcId="{67994283-744A-415E-A887-7EEABEA7571E}" destId="{5409095D-50C8-4F95-B7BE-3FEBD8B2DAC8}" srcOrd="0" destOrd="0" parTransId="{A81C23EA-B0BD-436C-81F4-690C62F40621}" sibTransId="{22CF7A8E-2AC1-473B-A2B5-9887BD081D61}"/>
    <dgm:cxn modelId="{8F0663FC-8BD7-423D-BE0C-5A757398C90D}" srcId="{5409095D-50C8-4F95-B7BE-3FEBD8B2DAC8}" destId="{77276D7A-02BD-406C-BC8C-42C842B361D4}" srcOrd="0" destOrd="0" parTransId="{78AAE0D8-51D1-468D-A485-C7E9F8BD25AD}" sibTransId="{CD7B8BF0-92CB-41F8-9F99-BAD6F200434B}"/>
    <dgm:cxn modelId="{274BE858-311B-4496-B2FA-D95E66167DD0}" type="presOf" srcId="{AF0A3EC6-B96B-46E5-A776-B02A8A22EBFA}" destId="{7C75B90F-035F-4B1A-8F7C-660934DF3E16}" srcOrd="1" destOrd="0" presId="urn:microsoft.com/office/officeart/2005/8/layout/matrix1"/>
    <dgm:cxn modelId="{3549F1DC-A5D4-4C9F-A143-7F7CF34853B8}" type="presOf" srcId="{B725DFD4-AE76-496D-B517-8175D5731BD2}" destId="{928B8C0A-0F1D-41B8-BDBC-29FC0387A60B}" srcOrd="0" destOrd="0" presId="urn:microsoft.com/office/officeart/2005/8/layout/matrix1"/>
    <dgm:cxn modelId="{F1CE68D0-6966-4955-A6CC-CCB8F35DA0C5}" srcId="{5409095D-50C8-4F95-B7BE-3FEBD8B2DAC8}" destId="{AF0A3EC6-B96B-46E5-A776-B02A8A22EBFA}" srcOrd="1" destOrd="0" parTransId="{D8385023-DF22-490A-A88E-A353B787AB76}" sibTransId="{74D7FEB5-D0E0-44F3-AB70-46A410AA918F}"/>
    <dgm:cxn modelId="{0A37A259-8130-45CA-A79C-A7316A8B6B44}" type="presParOf" srcId="{D397E277-61CE-4B8E-9875-7727466A9664}" destId="{DC893AD6-E626-430F-A34A-C5007DD15DA4}" srcOrd="0" destOrd="0" presId="urn:microsoft.com/office/officeart/2005/8/layout/matrix1"/>
    <dgm:cxn modelId="{3E6079A7-A8E6-40F7-867C-20DE0D0137A0}" type="presParOf" srcId="{DC893AD6-E626-430F-A34A-C5007DD15DA4}" destId="{15CCC03C-928B-4CFF-ACCE-388C4779F679}" srcOrd="0" destOrd="0" presId="urn:microsoft.com/office/officeart/2005/8/layout/matrix1"/>
    <dgm:cxn modelId="{3405DA6E-BC51-452B-9A0B-57A08B4F8DB7}" type="presParOf" srcId="{DC893AD6-E626-430F-A34A-C5007DD15DA4}" destId="{3153EF75-744C-42FE-AD70-45AECE88E49C}" srcOrd="1" destOrd="0" presId="urn:microsoft.com/office/officeart/2005/8/layout/matrix1"/>
    <dgm:cxn modelId="{FEFD8CE5-5253-4375-89D4-3B6CA753E54E}" type="presParOf" srcId="{DC893AD6-E626-430F-A34A-C5007DD15DA4}" destId="{B79F3BB5-E68A-438B-99F3-ED3D6E13C4FA}" srcOrd="2" destOrd="0" presId="urn:microsoft.com/office/officeart/2005/8/layout/matrix1"/>
    <dgm:cxn modelId="{135FE597-EC1B-417F-9CB7-046064B8E90E}" type="presParOf" srcId="{DC893AD6-E626-430F-A34A-C5007DD15DA4}" destId="{7C75B90F-035F-4B1A-8F7C-660934DF3E16}" srcOrd="3" destOrd="0" presId="urn:microsoft.com/office/officeart/2005/8/layout/matrix1"/>
    <dgm:cxn modelId="{0855D457-0E90-4924-9108-CB41C74DCD01}" type="presParOf" srcId="{DC893AD6-E626-430F-A34A-C5007DD15DA4}" destId="{43AB6427-0AEC-4160-A80B-C5D8BB908D17}" srcOrd="4" destOrd="0" presId="urn:microsoft.com/office/officeart/2005/8/layout/matrix1"/>
    <dgm:cxn modelId="{7F0E9B4A-BA13-4CA3-B0CA-C87C00239599}" type="presParOf" srcId="{DC893AD6-E626-430F-A34A-C5007DD15DA4}" destId="{3DB679FB-CDF0-43F4-BF90-31FC23F605CD}" srcOrd="5" destOrd="0" presId="urn:microsoft.com/office/officeart/2005/8/layout/matrix1"/>
    <dgm:cxn modelId="{E2F826EE-8BDF-482E-BC3D-2C0F95EBB874}" type="presParOf" srcId="{DC893AD6-E626-430F-A34A-C5007DD15DA4}" destId="{928B8C0A-0F1D-41B8-BDBC-29FC0387A60B}" srcOrd="6" destOrd="0" presId="urn:microsoft.com/office/officeart/2005/8/layout/matrix1"/>
    <dgm:cxn modelId="{B57C7A83-9E10-4300-8029-C9748ECFA9AF}" type="presParOf" srcId="{DC893AD6-E626-430F-A34A-C5007DD15DA4}" destId="{116795D1-8556-4757-B3B6-E3670FB3A4D3}" srcOrd="7" destOrd="0" presId="urn:microsoft.com/office/officeart/2005/8/layout/matrix1"/>
    <dgm:cxn modelId="{3909AD51-E3A7-4156-BC7D-94B5D3A5D3A1}" type="presParOf" srcId="{D397E277-61CE-4B8E-9875-7727466A9664}" destId="{CA35F1B7-D2DB-456C-A6D1-C5384437235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994283-744A-415E-A887-7EEABEA757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5409095D-50C8-4F95-B7BE-3FEBD8B2DAC8}">
      <dgm:prSet phldrT="[Текст]" custT="1"/>
      <dgm:spPr/>
      <dgm:t>
        <a:bodyPr/>
        <a:lstStyle/>
        <a:p>
          <a:pPr marL="803275" indent="4763" algn="ctr"/>
          <a:r>
            <a:rPr lang="ru-RU" sz="1050" b="1" dirty="0" smtClean="0"/>
            <a:t>Российский региональный инновационный индекс</a:t>
          </a:r>
          <a:endParaRPr lang="ru-RU" sz="1050" b="1" dirty="0"/>
        </a:p>
      </dgm:t>
    </dgm:pt>
    <dgm:pt modelId="{A81C23EA-B0BD-436C-81F4-690C62F40621}" type="parTrans" cxnId="{2F6FE94A-FBA6-4AE9-854D-59721544E159}">
      <dgm:prSet/>
      <dgm:spPr/>
      <dgm:t>
        <a:bodyPr/>
        <a:lstStyle/>
        <a:p>
          <a:endParaRPr lang="ru-RU"/>
        </a:p>
      </dgm:t>
    </dgm:pt>
    <dgm:pt modelId="{22CF7A8E-2AC1-473B-A2B5-9887BD081D61}" type="sibTrans" cxnId="{2F6FE94A-FBA6-4AE9-854D-59721544E159}">
      <dgm:prSet/>
      <dgm:spPr/>
      <dgm:t>
        <a:bodyPr/>
        <a:lstStyle/>
        <a:p>
          <a:endParaRPr lang="ru-RU"/>
        </a:p>
      </dgm:t>
    </dgm:pt>
    <dgm:pt modelId="{77276D7A-02BD-406C-BC8C-42C842B361D4}">
      <dgm:prSet phldrT="[Текст]" custT="1"/>
      <dgm:spPr/>
      <dgm:t>
        <a:bodyPr/>
        <a:lstStyle/>
        <a:p>
          <a:pPr marL="898525" indent="-898525" algn="l"/>
          <a:r>
            <a:rPr lang="ru-RU" sz="1200" b="1" dirty="0"/>
            <a:t/>
          </a:r>
          <a:br>
            <a:rPr lang="ru-RU" sz="1200" b="1" dirty="0"/>
          </a:br>
          <a:r>
            <a:rPr lang="ru-RU" sz="1100" b="1" dirty="0"/>
            <a:t>Социально-экономические условия инновационной деятельности</a:t>
          </a:r>
          <a:endParaRPr lang="ru-RU" sz="1200" b="1" dirty="0"/>
        </a:p>
      </dgm:t>
    </dgm:pt>
    <dgm:pt modelId="{78AAE0D8-51D1-468D-A485-C7E9F8BD25AD}" type="parTrans" cxnId="{8F0663FC-8BD7-423D-BE0C-5A757398C90D}">
      <dgm:prSet/>
      <dgm:spPr/>
      <dgm:t>
        <a:bodyPr/>
        <a:lstStyle/>
        <a:p>
          <a:endParaRPr lang="ru-RU"/>
        </a:p>
      </dgm:t>
    </dgm:pt>
    <dgm:pt modelId="{CD7B8BF0-92CB-41F8-9F99-BAD6F200434B}" type="sibTrans" cxnId="{8F0663FC-8BD7-423D-BE0C-5A757398C90D}">
      <dgm:prSet/>
      <dgm:spPr/>
      <dgm:t>
        <a:bodyPr/>
        <a:lstStyle/>
        <a:p>
          <a:endParaRPr lang="ru-RU"/>
        </a:p>
      </dgm:t>
    </dgm:pt>
    <dgm:pt modelId="{AF0A3EC6-B96B-46E5-A776-B02A8A22EBFA}">
      <dgm:prSet phldrT="[Текст]" custT="1"/>
      <dgm:spPr/>
      <dgm:t>
        <a:bodyPr/>
        <a:lstStyle/>
        <a:p>
          <a:pPr marL="87313" indent="0" algn="l">
            <a:tabLst>
              <a:tab pos="985838" algn="l"/>
              <a:tab pos="2774950" algn="l"/>
            </a:tabLst>
          </a:pPr>
          <a:r>
            <a:rPr lang="ru-RU" sz="1100" b="1" dirty="0" smtClean="0"/>
            <a:t>Научно-</a:t>
          </a:r>
        </a:p>
        <a:p>
          <a:pPr marL="87313" indent="0" algn="l">
            <a:tabLst>
              <a:tab pos="985838" algn="l"/>
              <a:tab pos="2774950" algn="l"/>
            </a:tabLst>
          </a:pPr>
          <a:r>
            <a:rPr lang="ru-RU" sz="1100" b="1" dirty="0" smtClean="0"/>
            <a:t>технический </a:t>
          </a:r>
        </a:p>
        <a:p>
          <a:pPr marL="87313" indent="0" algn="l">
            <a:tabLst>
              <a:tab pos="985838" algn="l"/>
              <a:tab pos="2774950" algn="l"/>
            </a:tabLst>
          </a:pPr>
          <a:r>
            <a:rPr lang="ru-RU" sz="1100" b="1" dirty="0" smtClean="0"/>
            <a:t>потенциал</a:t>
          </a:r>
          <a:endParaRPr lang="ru-RU" sz="1100" b="1" dirty="0"/>
        </a:p>
      </dgm:t>
    </dgm:pt>
    <dgm:pt modelId="{D8385023-DF22-490A-A88E-A353B787AB76}" type="parTrans" cxnId="{F1CE68D0-6966-4955-A6CC-CCB8F35DA0C5}">
      <dgm:prSet/>
      <dgm:spPr/>
      <dgm:t>
        <a:bodyPr/>
        <a:lstStyle/>
        <a:p>
          <a:endParaRPr lang="ru-RU"/>
        </a:p>
      </dgm:t>
    </dgm:pt>
    <dgm:pt modelId="{74D7FEB5-D0E0-44F3-AB70-46A410AA918F}" type="sibTrans" cxnId="{F1CE68D0-6966-4955-A6CC-CCB8F35DA0C5}">
      <dgm:prSet/>
      <dgm:spPr/>
      <dgm:t>
        <a:bodyPr/>
        <a:lstStyle/>
        <a:p>
          <a:endParaRPr lang="ru-RU"/>
        </a:p>
      </dgm:t>
    </dgm:pt>
    <dgm:pt modelId="{98901365-3A50-4A29-AEBA-E2D3C2B3D7B3}">
      <dgm:prSet phldrT="[Текст]" custT="1"/>
      <dgm:spPr/>
      <dgm:t>
        <a:bodyPr/>
        <a:lstStyle/>
        <a:p>
          <a:pPr marL="898525" indent="0" algn="l"/>
          <a:r>
            <a:rPr lang="ru-RU" sz="1200" b="1" dirty="0"/>
            <a:t>Инновационная </a:t>
          </a:r>
          <a:endParaRPr lang="ru-RU" sz="1200" b="1" dirty="0" smtClean="0"/>
        </a:p>
        <a:p>
          <a:pPr marL="898525" indent="0" algn="l"/>
          <a:r>
            <a:rPr lang="ru-RU" sz="1200" b="1" dirty="0" smtClean="0"/>
            <a:t>деятельность</a:t>
          </a:r>
          <a:endParaRPr lang="ru-RU" sz="1200" b="1" dirty="0"/>
        </a:p>
      </dgm:t>
    </dgm:pt>
    <dgm:pt modelId="{1DBF5B2A-82E0-4117-A369-5371BC54ED96}" type="parTrans" cxnId="{3EE15596-4F1D-4499-B28A-618DC17FE918}">
      <dgm:prSet/>
      <dgm:spPr/>
      <dgm:t>
        <a:bodyPr/>
        <a:lstStyle/>
        <a:p>
          <a:endParaRPr lang="ru-RU"/>
        </a:p>
      </dgm:t>
    </dgm:pt>
    <dgm:pt modelId="{F8C1FB5A-D365-41E4-9AD5-AFBA54A4C629}" type="sibTrans" cxnId="{3EE15596-4F1D-4499-B28A-618DC17FE918}">
      <dgm:prSet/>
      <dgm:spPr/>
      <dgm:t>
        <a:bodyPr/>
        <a:lstStyle/>
        <a:p>
          <a:endParaRPr lang="ru-RU"/>
        </a:p>
      </dgm:t>
    </dgm:pt>
    <dgm:pt modelId="{B725DFD4-AE76-496D-B517-8175D5731BD2}">
      <dgm:prSet phldrT="[Текст]" custT="1"/>
      <dgm:spPr/>
      <dgm:t>
        <a:bodyPr/>
        <a:lstStyle/>
        <a:p>
          <a:pPr marL="87313" indent="0" algn="l"/>
          <a:r>
            <a:rPr lang="ru-RU" sz="1200" b="1" dirty="0"/>
            <a:t>Качество </a:t>
          </a:r>
          <a:endParaRPr lang="ru-RU" sz="1200" b="1" dirty="0" smtClean="0"/>
        </a:p>
        <a:p>
          <a:pPr marL="87313" indent="0" algn="l"/>
          <a:r>
            <a:rPr lang="ru-RU" sz="1200" b="1" dirty="0" smtClean="0"/>
            <a:t>инновационной </a:t>
          </a:r>
        </a:p>
        <a:p>
          <a:pPr marL="87313" indent="0" algn="l"/>
          <a:r>
            <a:rPr lang="ru-RU" sz="1200" b="1" dirty="0" smtClean="0"/>
            <a:t>политики</a:t>
          </a:r>
          <a:endParaRPr lang="ru-RU" sz="1200" b="1" dirty="0"/>
        </a:p>
      </dgm:t>
    </dgm:pt>
    <dgm:pt modelId="{3696E9C2-65A9-47FC-9CA6-C681994D957D}" type="parTrans" cxnId="{4EB00EB0-9610-4771-BC68-DA54984C9A84}">
      <dgm:prSet/>
      <dgm:spPr/>
      <dgm:t>
        <a:bodyPr/>
        <a:lstStyle/>
        <a:p>
          <a:endParaRPr lang="ru-RU"/>
        </a:p>
      </dgm:t>
    </dgm:pt>
    <dgm:pt modelId="{E84425D5-8619-470F-9DA3-13F92E683B11}" type="sibTrans" cxnId="{4EB00EB0-9610-4771-BC68-DA54984C9A84}">
      <dgm:prSet/>
      <dgm:spPr/>
      <dgm:t>
        <a:bodyPr/>
        <a:lstStyle/>
        <a:p>
          <a:endParaRPr lang="ru-RU"/>
        </a:p>
      </dgm:t>
    </dgm:pt>
    <dgm:pt modelId="{D397E277-61CE-4B8E-9875-7727466A9664}" type="pres">
      <dgm:prSet presAssocID="{67994283-744A-415E-A887-7EEABEA7571E}" presName="diagram" presStyleCnt="0">
        <dgm:presLayoutVars>
          <dgm:chMax val="1"/>
          <dgm:dir/>
          <dgm:animLvl val="ctr"/>
          <dgm:resizeHandles val="exact"/>
        </dgm:presLayoutVars>
      </dgm:prSet>
      <dgm:spPr/>
      <dgm:t>
        <a:bodyPr/>
        <a:lstStyle/>
        <a:p>
          <a:endParaRPr lang="ru-RU"/>
        </a:p>
      </dgm:t>
    </dgm:pt>
    <dgm:pt modelId="{DC893AD6-E626-430F-A34A-C5007DD15DA4}" type="pres">
      <dgm:prSet presAssocID="{67994283-744A-415E-A887-7EEABEA7571E}" presName="matrix" presStyleCnt="0"/>
      <dgm:spPr/>
    </dgm:pt>
    <dgm:pt modelId="{15CCC03C-928B-4CFF-ACCE-388C4779F679}" type="pres">
      <dgm:prSet presAssocID="{67994283-744A-415E-A887-7EEABEA7571E}" presName="tile1" presStyleLbl="node1" presStyleIdx="0" presStyleCnt="4"/>
      <dgm:spPr/>
      <dgm:t>
        <a:bodyPr/>
        <a:lstStyle/>
        <a:p>
          <a:endParaRPr lang="ru-RU"/>
        </a:p>
      </dgm:t>
    </dgm:pt>
    <dgm:pt modelId="{3153EF75-744C-42FE-AD70-45AECE88E49C}" type="pres">
      <dgm:prSet presAssocID="{67994283-744A-415E-A887-7EEABEA7571E}" presName="tile1text" presStyleLbl="node1" presStyleIdx="0" presStyleCnt="4">
        <dgm:presLayoutVars>
          <dgm:chMax val="0"/>
          <dgm:chPref val="0"/>
          <dgm:bulletEnabled val="1"/>
        </dgm:presLayoutVars>
      </dgm:prSet>
      <dgm:spPr/>
      <dgm:t>
        <a:bodyPr/>
        <a:lstStyle/>
        <a:p>
          <a:endParaRPr lang="ru-RU"/>
        </a:p>
      </dgm:t>
    </dgm:pt>
    <dgm:pt modelId="{B79F3BB5-E68A-438B-99F3-ED3D6E13C4FA}" type="pres">
      <dgm:prSet presAssocID="{67994283-744A-415E-A887-7EEABEA7571E}" presName="tile2" presStyleLbl="node1" presStyleIdx="1" presStyleCnt="4"/>
      <dgm:spPr/>
      <dgm:t>
        <a:bodyPr/>
        <a:lstStyle/>
        <a:p>
          <a:endParaRPr lang="ru-RU"/>
        </a:p>
      </dgm:t>
    </dgm:pt>
    <dgm:pt modelId="{7C75B90F-035F-4B1A-8F7C-660934DF3E16}" type="pres">
      <dgm:prSet presAssocID="{67994283-744A-415E-A887-7EEABEA7571E}" presName="tile2text" presStyleLbl="node1" presStyleIdx="1" presStyleCnt="4">
        <dgm:presLayoutVars>
          <dgm:chMax val="0"/>
          <dgm:chPref val="0"/>
          <dgm:bulletEnabled val="1"/>
        </dgm:presLayoutVars>
      </dgm:prSet>
      <dgm:spPr/>
      <dgm:t>
        <a:bodyPr/>
        <a:lstStyle/>
        <a:p>
          <a:endParaRPr lang="ru-RU"/>
        </a:p>
      </dgm:t>
    </dgm:pt>
    <dgm:pt modelId="{43AB6427-0AEC-4160-A80B-C5D8BB908D17}" type="pres">
      <dgm:prSet presAssocID="{67994283-744A-415E-A887-7EEABEA7571E}" presName="tile3" presStyleLbl="node1" presStyleIdx="2" presStyleCnt="4"/>
      <dgm:spPr/>
      <dgm:t>
        <a:bodyPr/>
        <a:lstStyle/>
        <a:p>
          <a:endParaRPr lang="ru-RU"/>
        </a:p>
      </dgm:t>
    </dgm:pt>
    <dgm:pt modelId="{3DB679FB-CDF0-43F4-BF90-31FC23F605CD}" type="pres">
      <dgm:prSet presAssocID="{67994283-744A-415E-A887-7EEABEA7571E}" presName="tile3text" presStyleLbl="node1" presStyleIdx="2" presStyleCnt="4">
        <dgm:presLayoutVars>
          <dgm:chMax val="0"/>
          <dgm:chPref val="0"/>
          <dgm:bulletEnabled val="1"/>
        </dgm:presLayoutVars>
      </dgm:prSet>
      <dgm:spPr/>
      <dgm:t>
        <a:bodyPr/>
        <a:lstStyle/>
        <a:p>
          <a:endParaRPr lang="ru-RU"/>
        </a:p>
      </dgm:t>
    </dgm:pt>
    <dgm:pt modelId="{928B8C0A-0F1D-41B8-BDBC-29FC0387A60B}" type="pres">
      <dgm:prSet presAssocID="{67994283-744A-415E-A887-7EEABEA7571E}" presName="tile4" presStyleLbl="node1" presStyleIdx="3" presStyleCnt="4"/>
      <dgm:spPr/>
      <dgm:t>
        <a:bodyPr/>
        <a:lstStyle/>
        <a:p>
          <a:endParaRPr lang="ru-RU"/>
        </a:p>
      </dgm:t>
    </dgm:pt>
    <dgm:pt modelId="{116795D1-8556-4757-B3B6-E3670FB3A4D3}" type="pres">
      <dgm:prSet presAssocID="{67994283-744A-415E-A887-7EEABEA7571E}" presName="tile4text" presStyleLbl="node1" presStyleIdx="3" presStyleCnt="4">
        <dgm:presLayoutVars>
          <dgm:chMax val="0"/>
          <dgm:chPref val="0"/>
          <dgm:bulletEnabled val="1"/>
        </dgm:presLayoutVars>
      </dgm:prSet>
      <dgm:spPr/>
      <dgm:t>
        <a:bodyPr/>
        <a:lstStyle/>
        <a:p>
          <a:endParaRPr lang="ru-RU"/>
        </a:p>
      </dgm:t>
    </dgm:pt>
    <dgm:pt modelId="{CA35F1B7-D2DB-456C-A6D1-C5384437235F}" type="pres">
      <dgm:prSet presAssocID="{67994283-744A-415E-A887-7EEABEA7571E}" presName="centerTile" presStyleLbl="fgShp" presStyleIdx="0" presStyleCnt="1" custScaleX="176685" custScaleY="115751">
        <dgm:presLayoutVars>
          <dgm:chMax val="0"/>
          <dgm:chPref val="0"/>
        </dgm:presLayoutVars>
      </dgm:prSet>
      <dgm:spPr/>
      <dgm:t>
        <a:bodyPr/>
        <a:lstStyle/>
        <a:p>
          <a:endParaRPr lang="ru-RU"/>
        </a:p>
      </dgm:t>
    </dgm:pt>
  </dgm:ptLst>
  <dgm:cxnLst>
    <dgm:cxn modelId="{CC5528A2-B97D-469E-B0DF-333C04B7227B}" type="presOf" srcId="{B725DFD4-AE76-496D-B517-8175D5731BD2}" destId="{928B8C0A-0F1D-41B8-BDBC-29FC0387A60B}" srcOrd="0" destOrd="0" presId="urn:microsoft.com/office/officeart/2005/8/layout/matrix1"/>
    <dgm:cxn modelId="{B5BECC3C-0852-4C1F-848B-E2EE93BDAFB0}" type="presOf" srcId="{77276D7A-02BD-406C-BC8C-42C842B361D4}" destId="{3153EF75-744C-42FE-AD70-45AECE88E49C}" srcOrd="1" destOrd="0" presId="urn:microsoft.com/office/officeart/2005/8/layout/matrix1"/>
    <dgm:cxn modelId="{260402AF-BB70-4957-A524-9CF943A64F0E}" type="presOf" srcId="{98901365-3A50-4A29-AEBA-E2D3C2B3D7B3}" destId="{43AB6427-0AEC-4160-A80B-C5D8BB908D17}" srcOrd="0" destOrd="0" presId="urn:microsoft.com/office/officeart/2005/8/layout/matrix1"/>
    <dgm:cxn modelId="{C684BAF7-0020-45FD-822E-92D2A4583697}" type="presOf" srcId="{67994283-744A-415E-A887-7EEABEA7571E}" destId="{D397E277-61CE-4B8E-9875-7727466A9664}" srcOrd="0" destOrd="0" presId="urn:microsoft.com/office/officeart/2005/8/layout/matrix1"/>
    <dgm:cxn modelId="{8F0663FC-8BD7-423D-BE0C-5A757398C90D}" srcId="{5409095D-50C8-4F95-B7BE-3FEBD8B2DAC8}" destId="{77276D7A-02BD-406C-BC8C-42C842B361D4}" srcOrd="0" destOrd="0" parTransId="{78AAE0D8-51D1-468D-A485-C7E9F8BD25AD}" sibTransId="{CD7B8BF0-92CB-41F8-9F99-BAD6F200434B}"/>
    <dgm:cxn modelId="{F1CE68D0-6966-4955-A6CC-CCB8F35DA0C5}" srcId="{5409095D-50C8-4F95-B7BE-3FEBD8B2DAC8}" destId="{AF0A3EC6-B96B-46E5-A776-B02A8A22EBFA}" srcOrd="1" destOrd="0" parTransId="{D8385023-DF22-490A-A88E-A353B787AB76}" sibTransId="{74D7FEB5-D0E0-44F3-AB70-46A410AA918F}"/>
    <dgm:cxn modelId="{2F6FE94A-FBA6-4AE9-854D-59721544E159}" srcId="{67994283-744A-415E-A887-7EEABEA7571E}" destId="{5409095D-50C8-4F95-B7BE-3FEBD8B2DAC8}" srcOrd="0" destOrd="0" parTransId="{A81C23EA-B0BD-436C-81F4-690C62F40621}" sibTransId="{22CF7A8E-2AC1-473B-A2B5-9887BD081D61}"/>
    <dgm:cxn modelId="{3EE15596-4F1D-4499-B28A-618DC17FE918}" srcId="{5409095D-50C8-4F95-B7BE-3FEBD8B2DAC8}" destId="{98901365-3A50-4A29-AEBA-E2D3C2B3D7B3}" srcOrd="2" destOrd="0" parTransId="{1DBF5B2A-82E0-4117-A369-5371BC54ED96}" sibTransId="{F8C1FB5A-D365-41E4-9AD5-AFBA54A4C629}"/>
    <dgm:cxn modelId="{BE1B8454-1DCA-4A12-8EA4-8B0254BCE338}" type="presOf" srcId="{B725DFD4-AE76-496D-B517-8175D5731BD2}" destId="{116795D1-8556-4757-B3B6-E3670FB3A4D3}" srcOrd="1" destOrd="0" presId="urn:microsoft.com/office/officeart/2005/8/layout/matrix1"/>
    <dgm:cxn modelId="{6AF37E54-2152-4783-974F-8AF8B7A67666}" type="presOf" srcId="{AF0A3EC6-B96B-46E5-A776-B02A8A22EBFA}" destId="{B79F3BB5-E68A-438B-99F3-ED3D6E13C4FA}" srcOrd="0" destOrd="0" presId="urn:microsoft.com/office/officeart/2005/8/layout/matrix1"/>
    <dgm:cxn modelId="{075E4E0B-C1A1-4184-ABF4-E1A645162BB7}" type="presOf" srcId="{98901365-3A50-4A29-AEBA-E2D3C2B3D7B3}" destId="{3DB679FB-CDF0-43F4-BF90-31FC23F605CD}" srcOrd="1" destOrd="0" presId="urn:microsoft.com/office/officeart/2005/8/layout/matrix1"/>
    <dgm:cxn modelId="{58F55FD1-2DD4-465D-9765-D034CBB0BF29}" type="presOf" srcId="{5409095D-50C8-4F95-B7BE-3FEBD8B2DAC8}" destId="{CA35F1B7-D2DB-456C-A6D1-C5384437235F}" srcOrd="0" destOrd="0" presId="urn:microsoft.com/office/officeart/2005/8/layout/matrix1"/>
    <dgm:cxn modelId="{3E84A3BC-A11D-476D-B16C-E0140F28C8AF}" type="presOf" srcId="{77276D7A-02BD-406C-BC8C-42C842B361D4}" destId="{15CCC03C-928B-4CFF-ACCE-388C4779F679}" srcOrd="0" destOrd="0" presId="urn:microsoft.com/office/officeart/2005/8/layout/matrix1"/>
    <dgm:cxn modelId="{339AD195-F5AB-4E03-89B2-1844A74EB06A}" type="presOf" srcId="{AF0A3EC6-B96B-46E5-A776-B02A8A22EBFA}" destId="{7C75B90F-035F-4B1A-8F7C-660934DF3E16}" srcOrd="1" destOrd="0" presId="urn:microsoft.com/office/officeart/2005/8/layout/matrix1"/>
    <dgm:cxn modelId="{4EB00EB0-9610-4771-BC68-DA54984C9A84}" srcId="{5409095D-50C8-4F95-B7BE-3FEBD8B2DAC8}" destId="{B725DFD4-AE76-496D-B517-8175D5731BD2}" srcOrd="3" destOrd="0" parTransId="{3696E9C2-65A9-47FC-9CA6-C681994D957D}" sibTransId="{E84425D5-8619-470F-9DA3-13F92E683B11}"/>
    <dgm:cxn modelId="{B508B01F-8B35-4747-995C-A064100780FE}" type="presParOf" srcId="{D397E277-61CE-4B8E-9875-7727466A9664}" destId="{DC893AD6-E626-430F-A34A-C5007DD15DA4}" srcOrd="0" destOrd="0" presId="urn:microsoft.com/office/officeart/2005/8/layout/matrix1"/>
    <dgm:cxn modelId="{9DCD94C0-E83F-41AF-81AD-6B4609B2FE6E}" type="presParOf" srcId="{DC893AD6-E626-430F-A34A-C5007DD15DA4}" destId="{15CCC03C-928B-4CFF-ACCE-388C4779F679}" srcOrd="0" destOrd="0" presId="urn:microsoft.com/office/officeart/2005/8/layout/matrix1"/>
    <dgm:cxn modelId="{324E571D-1CF7-4D23-A092-84AB5DBAFAA1}" type="presParOf" srcId="{DC893AD6-E626-430F-A34A-C5007DD15DA4}" destId="{3153EF75-744C-42FE-AD70-45AECE88E49C}" srcOrd="1" destOrd="0" presId="urn:microsoft.com/office/officeart/2005/8/layout/matrix1"/>
    <dgm:cxn modelId="{B23EF96F-5673-45B0-8B38-E51BA59297C1}" type="presParOf" srcId="{DC893AD6-E626-430F-A34A-C5007DD15DA4}" destId="{B79F3BB5-E68A-438B-99F3-ED3D6E13C4FA}" srcOrd="2" destOrd="0" presId="urn:microsoft.com/office/officeart/2005/8/layout/matrix1"/>
    <dgm:cxn modelId="{D8B9BF74-58BE-4558-9893-1E7A1CAAC22B}" type="presParOf" srcId="{DC893AD6-E626-430F-A34A-C5007DD15DA4}" destId="{7C75B90F-035F-4B1A-8F7C-660934DF3E16}" srcOrd="3" destOrd="0" presId="urn:microsoft.com/office/officeart/2005/8/layout/matrix1"/>
    <dgm:cxn modelId="{8B85ACA9-BBC1-4008-8594-D01471BC1958}" type="presParOf" srcId="{DC893AD6-E626-430F-A34A-C5007DD15DA4}" destId="{43AB6427-0AEC-4160-A80B-C5D8BB908D17}" srcOrd="4" destOrd="0" presId="urn:microsoft.com/office/officeart/2005/8/layout/matrix1"/>
    <dgm:cxn modelId="{F8D5EE29-88EA-4CF4-B5C0-2C743CD87C26}" type="presParOf" srcId="{DC893AD6-E626-430F-A34A-C5007DD15DA4}" destId="{3DB679FB-CDF0-43F4-BF90-31FC23F605CD}" srcOrd="5" destOrd="0" presId="urn:microsoft.com/office/officeart/2005/8/layout/matrix1"/>
    <dgm:cxn modelId="{C0419D92-8C1C-42A1-9F66-A55A1668F6DC}" type="presParOf" srcId="{DC893AD6-E626-430F-A34A-C5007DD15DA4}" destId="{928B8C0A-0F1D-41B8-BDBC-29FC0387A60B}" srcOrd="6" destOrd="0" presId="urn:microsoft.com/office/officeart/2005/8/layout/matrix1"/>
    <dgm:cxn modelId="{1DF4CB95-2210-4526-8073-3EA4D86E1FB7}" type="presParOf" srcId="{DC893AD6-E626-430F-A34A-C5007DD15DA4}" destId="{116795D1-8556-4757-B3B6-E3670FB3A4D3}" srcOrd="7" destOrd="0" presId="urn:microsoft.com/office/officeart/2005/8/layout/matrix1"/>
    <dgm:cxn modelId="{5A62D92E-9EFF-48C1-82D8-BE9DD93A22DC}" type="presParOf" srcId="{D397E277-61CE-4B8E-9875-7727466A9664}" destId="{CA35F1B7-D2DB-456C-A6D1-C5384437235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994283-744A-415E-A887-7EEABEA757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5409095D-50C8-4F95-B7BE-3FEBD8B2DAC8}">
      <dgm:prSet phldrT="[Текст]" custT="1"/>
      <dgm:spPr/>
      <dgm:t>
        <a:bodyPr/>
        <a:lstStyle/>
        <a:p>
          <a:pPr marL="803275" indent="4763" algn="ctr"/>
          <a:r>
            <a:rPr lang="ru-RU" sz="1050" b="1" dirty="0" smtClean="0"/>
            <a:t>Российский региональный инновационный индекс</a:t>
          </a:r>
          <a:endParaRPr lang="ru-RU" sz="1050" b="1" dirty="0"/>
        </a:p>
      </dgm:t>
    </dgm:pt>
    <dgm:pt modelId="{A81C23EA-B0BD-436C-81F4-690C62F40621}" type="parTrans" cxnId="{2F6FE94A-FBA6-4AE9-854D-59721544E159}">
      <dgm:prSet/>
      <dgm:spPr/>
      <dgm:t>
        <a:bodyPr/>
        <a:lstStyle/>
        <a:p>
          <a:endParaRPr lang="ru-RU"/>
        </a:p>
      </dgm:t>
    </dgm:pt>
    <dgm:pt modelId="{22CF7A8E-2AC1-473B-A2B5-9887BD081D61}" type="sibTrans" cxnId="{2F6FE94A-FBA6-4AE9-854D-59721544E159}">
      <dgm:prSet/>
      <dgm:spPr/>
      <dgm:t>
        <a:bodyPr/>
        <a:lstStyle/>
        <a:p>
          <a:endParaRPr lang="ru-RU"/>
        </a:p>
      </dgm:t>
    </dgm:pt>
    <dgm:pt modelId="{77276D7A-02BD-406C-BC8C-42C842B361D4}">
      <dgm:prSet phldrT="[Текст]" custT="1"/>
      <dgm:spPr/>
      <dgm:t>
        <a:bodyPr/>
        <a:lstStyle/>
        <a:p>
          <a:pPr marL="898525" indent="-898525" algn="l"/>
          <a:r>
            <a:rPr lang="ru-RU" sz="1200" b="1" dirty="0"/>
            <a:t/>
          </a:r>
          <a:br>
            <a:rPr lang="ru-RU" sz="1200" b="1" dirty="0"/>
          </a:br>
          <a:r>
            <a:rPr lang="ru-RU" sz="1100" b="1" dirty="0"/>
            <a:t>Социально-экономические условия инновационной деятельности</a:t>
          </a:r>
          <a:endParaRPr lang="ru-RU" sz="1200" b="1" dirty="0"/>
        </a:p>
      </dgm:t>
    </dgm:pt>
    <dgm:pt modelId="{78AAE0D8-51D1-468D-A485-C7E9F8BD25AD}" type="parTrans" cxnId="{8F0663FC-8BD7-423D-BE0C-5A757398C90D}">
      <dgm:prSet/>
      <dgm:spPr/>
      <dgm:t>
        <a:bodyPr/>
        <a:lstStyle/>
        <a:p>
          <a:endParaRPr lang="ru-RU"/>
        </a:p>
      </dgm:t>
    </dgm:pt>
    <dgm:pt modelId="{CD7B8BF0-92CB-41F8-9F99-BAD6F200434B}" type="sibTrans" cxnId="{8F0663FC-8BD7-423D-BE0C-5A757398C90D}">
      <dgm:prSet/>
      <dgm:spPr/>
      <dgm:t>
        <a:bodyPr/>
        <a:lstStyle/>
        <a:p>
          <a:endParaRPr lang="ru-RU"/>
        </a:p>
      </dgm:t>
    </dgm:pt>
    <dgm:pt modelId="{AF0A3EC6-B96B-46E5-A776-B02A8A22EBFA}">
      <dgm:prSet phldrT="[Текст]" custT="1"/>
      <dgm:spPr/>
      <dgm:t>
        <a:bodyPr/>
        <a:lstStyle/>
        <a:p>
          <a:pPr marL="87313" indent="0" algn="l">
            <a:tabLst>
              <a:tab pos="985838" algn="l"/>
              <a:tab pos="2774950" algn="l"/>
            </a:tabLst>
          </a:pPr>
          <a:r>
            <a:rPr lang="ru-RU" sz="1100" b="1" dirty="0" smtClean="0"/>
            <a:t>Научно-</a:t>
          </a:r>
        </a:p>
        <a:p>
          <a:pPr marL="87313" indent="0" algn="l">
            <a:tabLst>
              <a:tab pos="985838" algn="l"/>
              <a:tab pos="2774950" algn="l"/>
            </a:tabLst>
          </a:pPr>
          <a:r>
            <a:rPr lang="ru-RU" sz="1100" b="1" dirty="0" smtClean="0"/>
            <a:t>технический </a:t>
          </a:r>
        </a:p>
        <a:p>
          <a:pPr marL="87313" indent="0" algn="l">
            <a:tabLst>
              <a:tab pos="985838" algn="l"/>
              <a:tab pos="2774950" algn="l"/>
            </a:tabLst>
          </a:pPr>
          <a:r>
            <a:rPr lang="ru-RU" sz="1100" b="1" dirty="0" smtClean="0"/>
            <a:t>потенциал</a:t>
          </a:r>
          <a:endParaRPr lang="ru-RU" sz="1100" b="1" dirty="0"/>
        </a:p>
      </dgm:t>
    </dgm:pt>
    <dgm:pt modelId="{D8385023-DF22-490A-A88E-A353B787AB76}" type="parTrans" cxnId="{F1CE68D0-6966-4955-A6CC-CCB8F35DA0C5}">
      <dgm:prSet/>
      <dgm:spPr/>
      <dgm:t>
        <a:bodyPr/>
        <a:lstStyle/>
        <a:p>
          <a:endParaRPr lang="ru-RU"/>
        </a:p>
      </dgm:t>
    </dgm:pt>
    <dgm:pt modelId="{74D7FEB5-D0E0-44F3-AB70-46A410AA918F}" type="sibTrans" cxnId="{F1CE68D0-6966-4955-A6CC-CCB8F35DA0C5}">
      <dgm:prSet/>
      <dgm:spPr/>
      <dgm:t>
        <a:bodyPr/>
        <a:lstStyle/>
        <a:p>
          <a:endParaRPr lang="ru-RU"/>
        </a:p>
      </dgm:t>
    </dgm:pt>
    <dgm:pt modelId="{98901365-3A50-4A29-AEBA-E2D3C2B3D7B3}">
      <dgm:prSet phldrT="[Текст]" custT="1"/>
      <dgm:spPr/>
      <dgm:t>
        <a:bodyPr/>
        <a:lstStyle/>
        <a:p>
          <a:pPr marL="898525" indent="0" algn="l"/>
          <a:r>
            <a:rPr lang="ru-RU" sz="1200" b="1" dirty="0"/>
            <a:t>Инновационная </a:t>
          </a:r>
          <a:endParaRPr lang="ru-RU" sz="1200" b="1" dirty="0" smtClean="0"/>
        </a:p>
        <a:p>
          <a:pPr marL="898525" indent="0" algn="l"/>
          <a:r>
            <a:rPr lang="ru-RU" sz="1200" b="1" dirty="0" smtClean="0"/>
            <a:t>деятельность</a:t>
          </a:r>
          <a:endParaRPr lang="ru-RU" sz="1200" b="1" dirty="0"/>
        </a:p>
      </dgm:t>
    </dgm:pt>
    <dgm:pt modelId="{1DBF5B2A-82E0-4117-A369-5371BC54ED96}" type="parTrans" cxnId="{3EE15596-4F1D-4499-B28A-618DC17FE918}">
      <dgm:prSet/>
      <dgm:spPr/>
      <dgm:t>
        <a:bodyPr/>
        <a:lstStyle/>
        <a:p>
          <a:endParaRPr lang="ru-RU"/>
        </a:p>
      </dgm:t>
    </dgm:pt>
    <dgm:pt modelId="{F8C1FB5A-D365-41E4-9AD5-AFBA54A4C629}" type="sibTrans" cxnId="{3EE15596-4F1D-4499-B28A-618DC17FE918}">
      <dgm:prSet/>
      <dgm:spPr/>
      <dgm:t>
        <a:bodyPr/>
        <a:lstStyle/>
        <a:p>
          <a:endParaRPr lang="ru-RU"/>
        </a:p>
      </dgm:t>
    </dgm:pt>
    <dgm:pt modelId="{B725DFD4-AE76-496D-B517-8175D5731BD2}">
      <dgm:prSet phldrT="[Текст]" custT="1"/>
      <dgm:spPr/>
      <dgm:t>
        <a:bodyPr/>
        <a:lstStyle/>
        <a:p>
          <a:pPr marL="87313" indent="0" algn="l"/>
          <a:r>
            <a:rPr lang="ru-RU" sz="1200" b="1" dirty="0"/>
            <a:t>Качество </a:t>
          </a:r>
          <a:endParaRPr lang="ru-RU" sz="1200" b="1" dirty="0" smtClean="0"/>
        </a:p>
        <a:p>
          <a:pPr marL="87313" indent="0" algn="l"/>
          <a:r>
            <a:rPr lang="ru-RU" sz="1200" b="1" dirty="0" smtClean="0"/>
            <a:t>инновационной </a:t>
          </a:r>
        </a:p>
        <a:p>
          <a:pPr marL="87313" indent="0" algn="l"/>
          <a:r>
            <a:rPr lang="ru-RU" sz="1200" b="1" dirty="0" smtClean="0"/>
            <a:t>политики</a:t>
          </a:r>
          <a:endParaRPr lang="ru-RU" sz="1200" b="1" dirty="0"/>
        </a:p>
      </dgm:t>
    </dgm:pt>
    <dgm:pt modelId="{3696E9C2-65A9-47FC-9CA6-C681994D957D}" type="parTrans" cxnId="{4EB00EB0-9610-4771-BC68-DA54984C9A84}">
      <dgm:prSet/>
      <dgm:spPr/>
      <dgm:t>
        <a:bodyPr/>
        <a:lstStyle/>
        <a:p>
          <a:endParaRPr lang="ru-RU"/>
        </a:p>
      </dgm:t>
    </dgm:pt>
    <dgm:pt modelId="{E84425D5-8619-470F-9DA3-13F92E683B11}" type="sibTrans" cxnId="{4EB00EB0-9610-4771-BC68-DA54984C9A84}">
      <dgm:prSet/>
      <dgm:spPr/>
      <dgm:t>
        <a:bodyPr/>
        <a:lstStyle/>
        <a:p>
          <a:endParaRPr lang="ru-RU"/>
        </a:p>
      </dgm:t>
    </dgm:pt>
    <dgm:pt modelId="{D397E277-61CE-4B8E-9875-7727466A9664}" type="pres">
      <dgm:prSet presAssocID="{67994283-744A-415E-A887-7EEABEA7571E}" presName="diagram" presStyleCnt="0">
        <dgm:presLayoutVars>
          <dgm:chMax val="1"/>
          <dgm:dir/>
          <dgm:animLvl val="ctr"/>
          <dgm:resizeHandles val="exact"/>
        </dgm:presLayoutVars>
      </dgm:prSet>
      <dgm:spPr/>
      <dgm:t>
        <a:bodyPr/>
        <a:lstStyle/>
        <a:p>
          <a:endParaRPr lang="ru-RU"/>
        </a:p>
      </dgm:t>
    </dgm:pt>
    <dgm:pt modelId="{DC893AD6-E626-430F-A34A-C5007DD15DA4}" type="pres">
      <dgm:prSet presAssocID="{67994283-744A-415E-A887-7EEABEA7571E}" presName="matrix" presStyleCnt="0"/>
      <dgm:spPr/>
    </dgm:pt>
    <dgm:pt modelId="{15CCC03C-928B-4CFF-ACCE-388C4779F679}" type="pres">
      <dgm:prSet presAssocID="{67994283-744A-415E-A887-7EEABEA7571E}" presName="tile1" presStyleLbl="node1" presStyleIdx="0" presStyleCnt="4"/>
      <dgm:spPr/>
      <dgm:t>
        <a:bodyPr/>
        <a:lstStyle/>
        <a:p>
          <a:endParaRPr lang="ru-RU"/>
        </a:p>
      </dgm:t>
    </dgm:pt>
    <dgm:pt modelId="{3153EF75-744C-42FE-AD70-45AECE88E49C}" type="pres">
      <dgm:prSet presAssocID="{67994283-744A-415E-A887-7EEABEA7571E}" presName="tile1text" presStyleLbl="node1" presStyleIdx="0" presStyleCnt="4">
        <dgm:presLayoutVars>
          <dgm:chMax val="0"/>
          <dgm:chPref val="0"/>
          <dgm:bulletEnabled val="1"/>
        </dgm:presLayoutVars>
      </dgm:prSet>
      <dgm:spPr/>
      <dgm:t>
        <a:bodyPr/>
        <a:lstStyle/>
        <a:p>
          <a:endParaRPr lang="ru-RU"/>
        </a:p>
      </dgm:t>
    </dgm:pt>
    <dgm:pt modelId="{B79F3BB5-E68A-438B-99F3-ED3D6E13C4FA}" type="pres">
      <dgm:prSet presAssocID="{67994283-744A-415E-A887-7EEABEA7571E}" presName="tile2" presStyleLbl="node1" presStyleIdx="1" presStyleCnt="4"/>
      <dgm:spPr/>
      <dgm:t>
        <a:bodyPr/>
        <a:lstStyle/>
        <a:p>
          <a:endParaRPr lang="ru-RU"/>
        </a:p>
      </dgm:t>
    </dgm:pt>
    <dgm:pt modelId="{7C75B90F-035F-4B1A-8F7C-660934DF3E16}" type="pres">
      <dgm:prSet presAssocID="{67994283-744A-415E-A887-7EEABEA7571E}" presName="tile2text" presStyleLbl="node1" presStyleIdx="1" presStyleCnt="4">
        <dgm:presLayoutVars>
          <dgm:chMax val="0"/>
          <dgm:chPref val="0"/>
          <dgm:bulletEnabled val="1"/>
        </dgm:presLayoutVars>
      </dgm:prSet>
      <dgm:spPr/>
      <dgm:t>
        <a:bodyPr/>
        <a:lstStyle/>
        <a:p>
          <a:endParaRPr lang="ru-RU"/>
        </a:p>
      </dgm:t>
    </dgm:pt>
    <dgm:pt modelId="{43AB6427-0AEC-4160-A80B-C5D8BB908D17}" type="pres">
      <dgm:prSet presAssocID="{67994283-744A-415E-A887-7EEABEA7571E}" presName="tile3" presStyleLbl="node1" presStyleIdx="2" presStyleCnt="4"/>
      <dgm:spPr/>
      <dgm:t>
        <a:bodyPr/>
        <a:lstStyle/>
        <a:p>
          <a:endParaRPr lang="ru-RU"/>
        </a:p>
      </dgm:t>
    </dgm:pt>
    <dgm:pt modelId="{3DB679FB-CDF0-43F4-BF90-31FC23F605CD}" type="pres">
      <dgm:prSet presAssocID="{67994283-744A-415E-A887-7EEABEA7571E}" presName="tile3text" presStyleLbl="node1" presStyleIdx="2" presStyleCnt="4">
        <dgm:presLayoutVars>
          <dgm:chMax val="0"/>
          <dgm:chPref val="0"/>
          <dgm:bulletEnabled val="1"/>
        </dgm:presLayoutVars>
      </dgm:prSet>
      <dgm:spPr/>
      <dgm:t>
        <a:bodyPr/>
        <a:lstStyle/>
        <a:p>
          <a:endParaRPr lang="ru-RU"/>
        </a:p>
      </dgm:t>
    </dgm:pt>
    <dgm:pt modelId="{928B8C0A-0F1D-41B8-BDBC-29FC0387A60B}" type="pres">
      <dgm:prSet presAssocID="{67994283-744A-415E-A887-7EEABEA7571E}" presName="tile4" presStyleLbl="node1" presStyleIdx="3" presStyleCnt="4"/>
      <dgm:spPr/>
      <dgm:t>
        <a:bodyPr/>
        <a:lstStyle/>
        <a:p>
          <a:endParaRPr lang="ru-RU"/>
        </a:p>
      </dgm:t>
    </dgm:pt>
    <dgm:pt modelId="{116795D1-8556-4757-B3B6-E3670FB3A4D3}" type="pres">
      <dgm:prSet presAssocID="{67994283-744A-415E-A887-7EEABEA7571E}" presName="tile4text" presStyleLbl="node1" presStyleIdx="3" presStyleCnt="4">
        <dgm:presLayoutVars>
          <dgm:chMax val="0"/>
          <dgm:chPref val="0"/>
          <dgm:bulletEnabled val="1"/>
        </dgm:presLayoutVars>
      </dgm:prSet>
      <dgm:spPr/>
      <dgm:t>
        <a:bodyPr/>
        <a:lstStyle/>
        <a:p>
          <a:endParaRPr lang="ru-RU"/>
        </a:p>
      </dgm:t>
    </dgm:pt>
    <dgm:pt modelId="{CA35F1B7-D2DB-456C-A6D1-C5384437235F}" type="pres">
      <dgm:prSet presAssocID="{67994283-744A-415E-A887-7EEABEA7571E}" presName="centerTile" presStyleLbl="fgShp" presStyleIdx="0" presStyleCnt="1" custScaleX="176685" custScaleY="115751">
        <dgm:presLayoutVars>
          <dgm:chMax val="0"/>
          <dgm:chPref val="0"/>
        </dgm:presLayoutVars>
      </dgm:prSet>
      <dgm:spPr/>
      <dgm:t>
        <a:bodyPr/>
        <a:lstStyle/>
        <a:p>
          <a:endParaRPr lang="ru-RU"/>
        </a:p>
      </dgm:t>
    </dgm:pt>
  </dgm:ptLst>
  <dgm:cxnLst>
    <dgm:cxn modelId="{7DAB8ECD-A0B0-4AEE-8E58-DE11B30A44B5}" type="presOf" srcId="{B725DFD4-AE76-496D-B517-8175D5731BD2}" destId="{928B8C0A-0F1D-41B8-BDBC-29FC0387A60B}" srcOrd="0" destOrd="0" presId="urn:microsoft.com/office/officeart/2005/8/layout/matrix1"/>
    <dgm:cxn modelId="{8F0663FC-8BD7-423D-BE0C-5A757398C90D}" srcId="{5409095D-50C8-4F95-B7BE-3FEBD8B2DAC8}" destId="{77276D7A-02BD-406C-BC8C-42C842B361D4}" srcOrd="0" destOrd="0" parTransId="{78AAE0D8-51D1-468D-A485-C7E9F8BD25AD}" sibTransId="{CD7B8BF0-92CB-41F8-9F99-BAD6F200434B}"/>
    <dgm:cxn modelId="{D215D791-CEE8-4756-8C3C-DC81A2FA2E01}" type="presOf" srcId="{AF0A3EC6-B96B-46E5-A776-B02A8A22EBFA}" destId="{B79F3BB5-E68A-438B-99F3-ED3D6E13C4FA}" srcOrd="0" destOrd="0" presId="urn:microsoft.com/office/officeart/2005/8/layout/matrix1"/>
    <dgm:cxn modelId="{F1CE68D0-6966-4955-A6CC-CCB8F35DA0C5}" srcId="{5409095D-50C8-4F95-B7BE-3FEBD8B2DAC8}" destId="{AF0A3EC6-B96B-46E5-A776-B02A8A22EBFA}" srcOrd="1" destOrd="0" parTransId="{D8385023-DF22-490A-A88E-A353B787AB76}" sibTransId="{74D7FEB5-D0E0-44F3-AB70-46A410AA918F}"/>
    <dgm:cxn modelId="{2F6FE94A-FBA6-4AE9-854D-59721544E159}" srcId="{67994283-744A-415E-A887-7EEABEA7571E}" destId="{5409095D-50C8-4F95-B7BE-3FEBD8B2DAC8}" srcOrd="0" destOrd="0" parTransId="{A81C23EA-B0BD-436C-81F4-690C62F40621}" sibTransId="{22CF7A8E-2AC1-473B-A2B5-9887BD081D61}"/>
    <dgm:cxn modelId="{CFE1C46B-B188-46DE-81E6-103FE242682E}" type="presOf" srcId="{5409095D-50C8-4F95-B7BE-3FEBD8B2DAC8}" destId="{CA35F1B7-D2DB-456C-A6D1-C5384437235F}" srcOrd="0" destOrd="0" presId="urn:microsoft.com/office/officeart/2005/8/layout/matrix1"/>
    <dgm:cxn modelId="{BABA479E-BAFC-4302-B03B-A91E45984B9E}" type="presOf" srcId="{77276D7A-02BD-406C-BC8C-42C842B361D4}" destId="{3153EF75-744C-42FE-AD70-45AECE88E49C}" srcOrd="1" destOrd="0" presId="urn:microsoft.com/office/officeart/2005/8/layout/matrix1"/>
    <dgm:cxn modelId="{BC8F8605-70FF-4AEA-B860-33BA9906892B}" type="presOf" srcId="{98901365-3A50-4A29-AEBA-E2D3C2B3D7B3}" destId="{3DB679FB-CDF0-43F4-BF90-31FC23F605CD}" srcOrd="1" destOrd="0" presId="urn:microsoft.com/office/officeart/2005/8/layout/matrix1"/>
    <dgm:cxn modelId="{3EE15596-4F1D-4499-B28A-618DC17FE918}" srcId="{5409095D-50C8-4F95-B7BE-3FEBD8B2DAC8}" destId="{98901365-3A50-4A29-AEBA-E2D3C2B3D7B3}" srcOrd="2" destOrd="0" parTransId="{1DBF5B2A-82E0-4117-A369-5371BC54ED96}" sibTransId="{F8C1FB5A-D365-41E4-9AD5-AFBA54A4C629}"/>
    <dgm:cxn modelId="{1019CA3C-2562-4124-AA87-FC5FEDA70FF8}" type="presOf" srcId="{77276D7A-02BD-406C-BC8C-42C842B361D4}" destId="{15CCC03C-928B-4CFF-ACCE-388C4779F679}" srcOrd="0" destOrd="0" presId="urn:microsoft.com/office/officeart/2005/8/layout/matrix1"/>
    <dgm:cxn modelId="{31824E1A-03B6-4088-9677-D8C7D28AB21D}" type="presOf" srcId="{98901365-3A50-4A29-AEBA-E2D3C2B3D7B3}" destId="{43AB6427-0AEC-4160-A80B-C5D8BB908D17}" srcOrd="0" destOrd="0" presId="urn:microsoft.com/office/officeart/2005/8/layout/matrix1"/>
    <dgm:cxn modelId="{FD57183C-24D7-4814-B164-C1A89CDFB8AD}" type="presOf" srcId="{AF0A3EC6-B96B-46E5-A776-B02A8A22EBFA}" destId="{7C75B90F-035F-4B1A-8F7C-660934DF3E16}" srcOrd="1" destOrd="0" presId="urn:microsoft.com/office/officeart/2005/8/layout/matrix1"/>
    <dgm:cxn modelId="{723692B4-2B75-4B7C-B9AE-2E0996E323E0}" type="presOf" srcId="{67994283-744A-415E-A887-7EEABEA7571E}" destId="{D397E277-61CE-4B8E-9875-7727466A9664}" srcOrd="0" destOrd="0" presId="urn:microsoft.com/office/officeart/2005/8/layout/matrix1"/>
    <dgm:cxn modelId="{4EB00EB0-9610-4771-BC68-DA54984C9A84}" srcId="{5409095D-50C8-4F95-B7BE-3FEBD8B2DAC8}" destId="{B725DFD4-AE76-496D-B517-8175D5731BD2}" srcOrd="3" destOrd="0" parTransId="{3696E9C2-65A9-47FC-9CA6-C681994D957D}" sibTransId="{E84425D5-8619-470F-9DA3-13F92E683B11}"/>
    <dgm:cxn modelId="{5D71D0C2-41CD-401A-B1A9-E607D1000BE5}" type="presOf" srcId="{B725DFD4-AE76-496D-B517-8175D5731BD2}" destId="{116795D1-8556-4757-B3B6-E3670FB3A4D3}" srcOrd="1" destOrd="0" presId="urn:microsoft.com/office/officeart/2005/8/layout/matrix1"/>
    <dgm:cxn modelId="{675AEE94-5D9C-4462-93F1-BD0C4BFB021F}" type="presParOf" srcId="{D397E277-61CE-4B8E-9875-7727466A9664}" destId="{DC893AD6-E626-430F-A34A-C5007DD15DA4}" srcOrd="0" destOrd="0" presId="urn:microsoft.com/office/officeart/2005/8/layout/matrix1"/>
    <dgm:cxn modelId="{E6D50F92-B573-4E74-B943-5FEF4EAAC458}" type="presParOf" srcId="{DC893AD6-E626-430F-A34A-C5007DD15DA4}" destId="{15CCC03C-928B-4CFF-ACCE-388C4779F679}" srcOrd="0" destOrd="0" presId="urn:microsoft.com/office/officeart/2005/8/layout/matrix1"/>
    <dgm:cxn modelId="{0D026DCF-ACA1-4D69-A4E7-9114CAE38C19}" type="presParOf" srcId="{DC893AD6-E626-430F-A34A-C5007DD15DA4}" destId="{3153EF75-744C-42FE-AD70-45AECE88E49C}" srcOrd="1" destOrd="0" presId="urn:microsoft.com/office/officeart/2005/8/layout/matrix1"/>
    <dgm:cxn modelId="{4AD00E16-9EF3-46BE-B29C-6565B7075C53}" type="presParOf" srcId="{DC893AD6-E626-430F-A34A-C5007DD15DA4}" destId="{B79F3BB5-E68A-438B-99F3-ED3D6E13C4FA}" srcOrd="2" destOrd="0" presId="urn:microsoft.com/office/officeart/2005/8/layout/matrix1"/>
    <dgm:cxn modelId="{F14760B9-F294-45C2-B9D6-B81A87EDA519}" type="presParOf" srcId="{DC893AD6-E626-430F-A34A-C5007DD15DA4}" destId="{7C75B90F-035F-4B1A-8F7C-660934DF3E16}" srcOrd="3" destOrd="0" presId="urn:microsoft.com/office/officeart/2005/8/layout/matrix1"/>
    <dgm:cxn modelId="{596438B5-4225-40E3-9C0F-FAC7876661CD}" type="presParOf" srcId="{DC893AD6-E626-430F-A34A-C5007DD15DA4}" destId="{43AB6427-0AEC-4160-A80B-C5D8BB908D17}" srcOrd="4" destOrd="0" presId="urn:microsoft.com/office/officeart/2005/8/layout/matrix1"/>
    <dgm:cxn modelId="{E8176AC2-B52C-41C0-9AC3-2204C92AE64B}" type="presParOf" srcId="{DC893AD6-E626-430F-A34A-C5007DD15DA4}" destId="{3DB679FB-CDF0-43F4-BF90-31FC23F605CD}" srcOrd="5" destOrd="0" presId="urn:microsoft.com/office/officeart/2005/8/layout/matrix1"/>
    <dgm:cxn modelId="{CC26530D-A505-4755-BF7D-E6F316376FAB}" type="presParOf" srcId="{DC893AD6-E626-430F-A34A-C5007DD15DA4}" destId="{928B8C0A-0F1D-41B8-BDBC-29FC0387A60B}" srcOrd="6" destOrd="0" presId="urn:microsoft.com/office/officeart/2005/8/layout/matrix1"/>
    <dgm:cxn modelId="{460E6553-8D04-4A0F-8B7F-CF1138216FF2}" type="presParOf" srcId="{DC893AD6-E626-430F-A34A-C5007DD15DA4}" destId="{116795D1-8556-4757-B3B6-E3670FB3A4D3}" srcOrd="7" destOrd="0" presId="urn:microsoft.com/office/officeart/2005/8/layout/matrix1"/>
    <dgm:cxn modelId="{D924573F-359C-4DDD-93AA-B271D252748E}" type="presParOf" srcId="{D397E277-61CE-4B8E-9875-7727466A9664}" destId="{CA35F1B7-D2DB-456C-A6D1-C5384437235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994283-744A-415E-A887-7EEABEA757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5409095D-50C8-4F95-B7BE-3FEBD8B2DAC8}">
      <dgm:prSet phldrT="[Текст]" custT="1"/>
      <dgm:spPr/>
      <dgm:t>
        <a:bodyPr/>
        <a:lstStyle/>
        <a:p>
          <a:pPr marL="803275" indent="4763" algn="ctr"/>
          <a:r>
            <a:rPr lang="ru-RU" sz="1050" b="1" dirty="0" smtClean="0"/>
            <a:t>Российский региональный инновационный индекс</a:t>
          </a:r>
          <a:endParaRPr lang="ru-RU" sz="1050" b="1" dirty="0"/>
        </a:p>
      </dgm:t>
    </dgm:pt>
    <dgm:pt modelId="{A81C23EA-B0BD-436C-81F4-690C62F40621}" type="parTrans" cxnId="{2F6FE94A-FBA6-4AE9-854D-59721544E159}">
      <dgm:prSet/>
      <dgm:spPr/>
      <dgm:t>
        <a:bodyPr/>
        <a:lstStyle/>
        <a:p>
          <a:endParaRPr lang="ru-RU"/>
        </a:p>
      </dgm:t>
    </dgm:pt>
    <dgm:pt modelId="{22CF7A8E-2AC1-473B-A2B5-9887BD081D61}" type="sibTrans" cxnId="{2F6FE94A-FBA6-4AE9-854D-59721544E159}">
      <dgm:prSet/>
      <dgm:spPr/>
      <dgm:t>
        <a:bodyPr/>
        <a:lstStyle/>
        <a:p>
          <a:endParaRPr lang="ru-RU"/>
        </a:p>
      </dgm:t>
    </dgm:pt>
    <dgm:pt modelId="{77276D7A-02BD-406C-BC8C-42C842B361D4}">
      <dgm:prSet phldrT="[Текст]" custT="1"/>
      <dgm:spPr/>
      <dgm:t>
        <a:bodyPr/>
        <a:lstStyle/>
        <a:p>
          <a:pPr marL="898525" indent="-898525" algn="l"/>
          <a:r>
            <a:rPr lang="ru-RU" sz="1200" b="1" dirty="0"/>
            <a:t/>
          </a:r>
          <a:br>
            <a:rPr lang="ru-RU" sz="1200" b="1" dirty="0"/>
          </a:br>
          <a:r>
            <a:rPr lang="ru-RU" sz="1100" b="1" dirty="0"/>
            <a:t>Социально-экономические условия инновационной деятельности</a:t>
          </a:r>
          <a:endParaRPr lang="ru-RU" sz="1200" b="1" dirty="0"/>
        </a:p>
      </dgm:t>
    </dgm:pt>
    <dgm:pt modelId="{78AAE0D8-51D1-468D-A485-C7E9F8BD25AD}" type="parTrans" cxnId="{8F0663FC-8BD7-423D-BE0C-5A757398C90D}">
      <dgm:prSet/>
      <dgm:spPr/>
      <dgm:t>
        <a:bodyPr/>
        <a:lstStyle/>
        <a:p>
          <a:endParaRPr lang="ru-RU"/>
        </a:p>
      </dgm:t>
    </dgm:pt>
    <dgm:pt modelId="{CD7B8BF0-92CB-41F8-9F99-BAD6F200434B}" type="sibTrans" cxnId="{8F0663FC-8BD7-423D-BE0C-5A757398C90D}">
      <dgm:prSet/>
      <dgm:spPr/>
      <dgm:t>
        <a:bodyPr/>
        <a:lstStyle/>
        <a:p>
          <a:endParaRPr lang="ru-RU"/>
        </a:p>
      </dgm:t>
    </dgm:pt>
    <dgm:pt modelId="{AF0A3EC6-B96B-46E5-A776-B02A8A22EBFA}">
      <dgm:prSet phldrT="[Текст]" custT="1"/>
      <dgm:spPr/>
      <dgm:t>
        <a:bodyPr/>
        <a:lstStyle/>
        <a:p>
          <a:pPr marL="87313" indent="0" algn="l">
            <a:tabLst>
              <a:tab pos="985838" algn="l"/>
              <a:tab pos="2774950" algn="l"/>
            </a:tabLst>
          </a:pPr>
          <a:r>
            <a:rPr lang="ru-RU" sz="1100" b="1" dirty="0" smtClean="0"/>
            <a:t>Научно-</a:t>
          </a:r>
        </a:p>
        <a:p>
          <a:pPr marL="87313" indent="0" algn="l">
            <a:tabLst>
              <a:tab pos="985838" algn="l"/>
              <a:tab pos="2774950" algn="l"/>
            </a:tabLst>
          </a:pPr>
          <a:r>
            <a:rPr lang="ru-RU" sz="1100" b="1" dirty="0" smtClean="0"/>
            <a:t>технический </a:t>
          </a:r>
        </a:p>
        <a:p>
          <a:pPr marL="87313" indent="0" algn="l">
            <a:tabLst>
              <a:tab pos="985838" algn="l"/>
              <a:tab pos="2774950" algn="l"/>
            </a:tabLst>
          </a:pPr>
          <a:r>
            <a:rPr lang="ru-RU" sz="1100" b="1" dirty="0" smtClean="0"/>
            <a:t>потенциал</a:t>
          </a:r>
          <a:endParaRPr lang="ru-RU" sz="1100" b="1" dirty="0"/>
        </a:p>
      </dgm:t>
    </dgm:pt>
    <dgm:pt modelId="{D8385023-DF22-490A-A88E-A353B787AB76}" type="parTrans" cxnId="{F1CE68D0-6966-4955-A6CC-CCB8F35DA0C5}">
      <dgm:prSet/>
      <dgm:spPr/>
      <dgm:t>
        <a:bodyPr/>
        <a:lstStyle/>
        <a:p>
          <a:endParaRPr lang="ru-RU"/>
        </a:p>
      </dgm:t>
    </dgm:pt>
    <dgm:pt modelId="{74D7FEB5-D0E0-44F3-AB70-46A410AA918F}" type="sibTrans" cxnId="{F1CE68D0-6966-4955-A6CC-CCB8F35DA0C5}">
      <dgm:prSet/>
      <dgm:spPr/>
      <dgm:t>
        <a:bodyPr/>
        <a:lstStyle/>
        <a:p>
          <a:endParaRPr lang="ru-RU"/>
        </a:p>
      </dgm:t>
    </dgm:pt>
    <dgm:pt modelId="{98901365-3A50-4A29-AEBA-E2D3C2B3D7B3}">
      <dgm:prSet phldrT="[Текст]" custT="1"/>
      <dgm:spPr/>
      <dgm:t>
        <a:bodyPr/>
        <a:lstStyle/>
        <a:p>
          <a:pPr marL="898525" indent="0" algn="l"/>
          <a:r>
            <a:rPr lang="ru-RU" sz="1200" b="1" dirty="0"/>
            <a:t>Инновационная </a:t>
          </a:r>
          <a:endParaRPr lang="ru-RU" sz="1200" b="1" dirty="0" smtClean="0"/>
        </a:p>
        <a:p>
          <a:pPr marL="898525" indent="0" algn="l"/>
          <a:r>
            <a:rPr lang="ru-RU" sz="1200" b="1" dirty="0" smtClean="0"/>
            <a:t>деятельность</a:t>
          </a:r>
          <a:endParaRPr lang="ru-RU" sz="1200" b="1" dirty="0"/>
        </a:p>
      </dgm:t>
    </dgm:pt>
    <dgm:pt modelId="{1DBF5B2A-82E0-4117-A369-5371BC54ED96}" type="parTrans" cxnId="{3EE15596-4F1D-4499-B28A-618DC17FE918}">
      <dgm:prSet/>
      <dgm:spPr/>
      <dgm:t>
        <a:bodyPr/>
        <a:lstStyle/>
        <a:p>
          <a:endParaRPr lang="ru-RU"/>
        </a:p>
      </dgm:t>
    </dgm:pt>
    <dgm:pt modelId="{F8C1FB5A-D365-41E4-9AD5-AFBA54A4C629}" type="sibTrans" cxnId="{3EE15596-4F1D-4499-B28A-618DC17FE918}">
      <dgm:prSet/>
      <dgm:spPr/>
      <dgm:t>
        <a:bodyPr/>
        <a:lstStyle/>
        <a:p>
          <a:endParaRPr lang="ru-RU"/>
        </a:p>
      </dgm:t>
    </dgm:pt>
    <dgm:pt modelId="{B725DFD4-AE76-496D-B517-8175D5731BD2}">
      <dgm:prSet phldrT="[Текст]" custT="1"/>
      <dgm:spPr/>
      <dgm:t>
        <a:bodyPr/>
        <a:lstStyle/>
        <a:p>
          <a:pPr marL="87313" indent="0" algn="l"/>
          <a:r>
            <a:rPr lang="ru-RU" sz="1200" b="1" dirty="0"/>
            <a:t>Качество </a:t>
          </a:r>
          <a:endParaRPr lang="ru-RU" sz="1200" b="1" dirty="0" smtClean="0"/>
        </a:p>
        <a:p>
          <a:pPr marL="87313" indent="0" algn="l"/>
          <a:r>
            <a:rPr lang="ru-RU" sz="1200" b="1" dirty="0" smtClean="0"/>
            <a:t>инновационной </a:t>
          </a:r>
        </a:p>
        <a:p>
          <a:pPr marL="87313" indent="0" algn="l"/>
          <a:r>
            <a:rPr lang="ru-RU" sz="1200" b="1" dirty="0" smtClean="0"/>
            <a:t>политики</a:t>
          </a:r>
          <a:endParaRPr lang="ru-RU" sz="1200" b="1" dirty="0"/>
        </a:p>
      </dgm:t>
    </dgm:pt>
    <dgm:pt modelId="{3696E9C2-65A9-47FC-9CA6-C681994D957D}" type="parTrans" cxnId="{4EB00EB0-9610-4771-BC68-DA54984C9A84}">
      <dgm:prSet/>
      <dgm:spPr/>
      <dgm:t>
        <a:bodyPr/>
        <a:lstStyle/>
        <a:p>
          <a:endParaRPr lang="ru-RU"/>
        </a:p>
      </dgm:t>
    </dgm:pt>
    <dgm:pt modelId="{E84425D5-8619-470F-9DA3-13F92E683B11}" type="sibTrans" cxnId="{4EB00EB0-9610-4771-BC68-DA54984C9A84}">
      <dgm:prSet/>
      <dgm:spPr/>
      <dgm:t>
        <a:bodyPr/>
        <a:lstStyle/>
        <a:p>
          <a:endParaRPr lang="ru-RU"/>
        </a:p>
      </dgm:t>
    </dgm:pt>
    <dgm:pt modelId="{D397E277-61CE-4B8E-9875-7727466A9664}" type="pres">
      <dgm:prSet presAssocID="{67994283-744A-415E-A887-7EEABEA7571E}" presName="diagram" presStyleCnt="0">
        <dgm:presLayoutVars>
          <dgm:chMax val="1"/>
          <dgm:dir/>
          <dgm:animLvl val="ctr"/>
          <dgm:resizeHandles val="exact"/>
        </dgm:presLayoutVars>
      </dgm:prSet>
      <dgm:spPr/>
      <dgm:t>
        <a:bodyPr/>
        <a:lstStyle/>
        <a:p>
          <a:endParaRPr lang="ru-RU"/>
        </a:p>
      </dgm:t>
    </dgm:pt>
    <dgm:pt modelId="{DC893AD6-E626-430F-A34A-C5007DD15DA4}" type="pres">
      <dgm:prSet presAssocID="{67994283-744A-415E-A887-7EEABEA7571E}" presName="matrix" presStyleCnt="0"/>
      <dgm:spPr/>
    </dgm:pt>
    <dgm:pt modelId="{15CCC03C-928B-4CFF-ACCE-388C4779F679}" type="pres">
      <dgm:prSet presAssocID="{67994283-744A-415E-A887-7EEABEA7571E}" presName="tile1" presStyleLbl="node1" presStyleIdx="0" presStyleCnt="4"/>
      <dgm:spPr/>
      <dgm:t>
        <a:bodyPr/>
        <a:lstStyle/>
        <a:p>
          <a:endParaRPr lang="ru-RU"/>
        </a:p>
      </dgm:t>
    </dgm:pt>
    <dgm:pt modelId="{3153EF75-744C-42FE-AD70-45AECE88E49C}" type="pres">
      <dgm:prSet presAssocID="{67994283-744A-415E-A887-7EEABEA7571E}" presName="tile1text" presStyleLbl="node1" presStyleIdx="0" presStyleCnt="4">
        <dgm:presLayoutVars>
          <dgm:chMax val="0"/>
          <dgm:chPref val="0"/>
          <dgm:bulletEnabled val="1"/>
        </dgm:presLayoutVars>
      </dgm:prSet>
      <dgm:spPr/>
      <dgm:t>
        <a:bodyPr/>
        <a:lstStyle/>
        <a:p>
          <a:endParaRPr lang="ru-RU"/>
        </a:p>
      </dgm:t>
    </dgm:pt>
    <dgm:pt modelId="{B79F3BB5-E68A-438B-99F3-ED3D6E13C4FA}" type="pres">
      <dgm:prSet presAssocID="{67994283-744A-415E-A887-7EEABEA7571E}" presName="tile2" presStyleLbl="node1" presStyleIdx="1" presStyleCnt="4"/>
      <dgm:spPr/>
      <dgm:t>
        <a:bodyPr/>
        <a:lstStyle/>
        <a:p>
          <a:endParaRPr lang="ru-RU"/>
        </a:p>
      </dgm:t>
    </dgm:pt>
    <dgm:pt modelId="{7C75B90F-035F-4B1A-8F7C-660934DF3E16}" type="pres">
      <dgm:prSet presAssocID="{67994283-744A-415E-A887-7EEABEA7571E}" presName="tile2text" presStyleLbl="node1" presStyleIdx="1" presStyleCnt="4">
        <dgm:presLayoutVars>
          <dgm:chMax val="0"/>
          <dgm:chPref val="0"/>
          <dgm:bulletEnabled val="1"/>
        </dgm:presLayoutVars>
      </dgm:prSet>
      <dgm:spPr/>
      <dgm:t>
        <a:bodyPr/>
        <a:lstStyle/>
        <a:p>
          <a:endParaRPr lang="ru-RU"/>
        </a:p>
      </dgm:t>
    </dgm:pt>
    <dgm:pt modelId="{43AB6427-0AEC-4160-A80B-C5D8BB908D17}" type="pres">
      <dgm:prSet presAssocID="{67994283-744A-415E-A887-7EEABEA7571E}" presName="tile3" presStyleLbl="node1" presStyleIdx="2" presStyleCnt="4"/>
      <dgm:spPr/>
      <dgm:t>
        <a:bodyPr/>
        <a:lstStyle/>
        <a:p>
          <a:endParaRPr lang="ru-RU"/>
        </a:p>
      </dgm:t>
    </dgm:pt>
    <dgm:pt modelId="{3DB679FB-CDF0-43F4-BF90-31FC23F605CD}" type="pres">
      <dgm:prSet presAssocID="{67994283-744A-415E-A887-7EEABEA7571E}" presName="tile3text" presStyleLbl="node1" presStyleIdx="2" presStyleCnt="4">
        <dgm:presLayoutVars>
          <dgm:chMax val="0"/>
          <dgm:chPref val="0"/>
          <dgm:bulletEnabled val="1"/>
        </dgm:presLayoutVars>
      </dgm:prSet>
      <dgm:spPr/>
      <dgm:t>
        <a:bodyPr/>
        <a:lstStyle/>
        <a:p>
          <a:endParaRPr lang="ru-RU"/>
        </a:p>
      </dgm:t>
    </dgm:pt>
    <dgm:pt modelId="{928B8C0A-0F1D-41B8-BDBC-29FC0387A60B}" type="pres">
      <dgm:prSet presAssocID="{67994283-744A-415E-A887-7EEABEA7571E}" presName="tile4" presStyleLbl="node1" presStyleIdx="3" presStyleCnt="4"/>
      <dgm:spPr/>
      <dgm:t>
        <a:bodyPr/>
        <a:lstStyle/>
        <a:p>
          <a:endParaRPr lang="ru-RU"/>
        </a:p>
      </dgm:t>
    </dgm:pt>
    <dgm:pt modelId="{116795D1-8556-4757-B3B6-E3670FB3A4D3}" type="pres">
      <dgm:prSet presAssocID="{67994283-744A-415E-A887-7EEABEA7571E}" presName="tile4text" presStyleLbl="node1" presStyleIdx="3" presStyleCnt="4">
        <dgm:presLayoutVars>
          <dgm:chMax val="0"/>
          <dgm:chPref val="0"/>
          <dgm:bulletEnabled val="1"/>
        </dgm:presLayoutVars>
      </dgm:prSet>
      <dgm:spPr/>
      <dgm:t>
        <a:bodyPr/>
        <a:lstStyle/>
        <a:p>
          <a:endParaRPr lang="ru-RU"/>
        </a:p>
      </dgm:t>
    </dgm:pt>
    <dgm:pt modelId="{CA35F1B7-D2DB-456C-A6D1-C5384437235F}" type="pres">
      <dgm:prSet presAssocID="{67994283-744A-415E-A887-7EEABEA7571E}" presName="centerTile" presStyleLbl="fgShp" presStyleIdx="0" presStyleCnt="1" custScaleX="176685" custScaleY="115751">
        <dgm:presLayoutVars>
          <dgm:chMax val="0"/>
          <dgm:chPref val="0"/>
        </dgm:presLayoutVars>
      </dgm:prSet>
      <dgm:spPr/>
      <dgm:t>
        <a:bodyPr/>
        <a:lstStyle/>
        <a:p>
          <a:endParaRPr lang="ru-RU"/>
        </a:p>
      </dgm:t>
    </dgm:pt>
  </dgm:ptLst>
  <dgm:cxnLst>
    <dgm:cxn modelId="{8F0663FC-8BD7-423D-BE0C-5A757398C90D}" srcId="{5409095D-50C8-4F95-B7BE-3FEBD8B2DAC8}" destId="{77276D7A-02BD-406C-BC8C-42C842B361D4}" srcOrd="0" destOrd="0" parTransId="{78AAE0D8-51D1-468D-A485-C7E9F8BD25AD}" sibTransId="{CD7B8BF0-92CB-41F8-9F99-BAD6F200434B}"/>
    <dgm:cxn modelId="{F1CE68D0-6966-4955-A6CC-CCB8F35DA0C5}" srcId="{5409095D-50C8-4F95-B7BE-3FEBD8B2DAC8}" destId="{AF0A3EC6-B96B-46E5-A776-B02A8A22EBFA}" srcOrd="1" destOrd="0" parTransId="{D8385023-DF22-490A-A88E-A353B787AB76}" sibTransId="{74D7FEB5-D0E0-44F3-AB70-46A410AA918F}"/>
    <dgm:cxn modelId="{10668D02-2B9F-4018-AB29-017947E41C6A}" type="presOf" srcId="{B725DFD4-AE76-496D-B517-8175D5731BD2}" destId="{116795D1-8556-4757-B3B6-E3670FB3A4D3}" srcOrd="1" destOrd="0" presId="urn:microsoft.com/office/officeart/2005/8/layout/matrix1"/>
    <dgm:cxn modelId="{019274C9-0D32-4375-8EC3-F7071DA5C496}" type="presOf" srcId="{AF0A3EC6-B96B-46E5-A776-B02A8A22EBFA}" destId="{B79F3BB5-E68A-438B-99F3-ED3D6E13C4FA}" srcOrd="0" destOrd="0" presId="urn:microsoft.com/office/officeart/2005/8/layout/matrix1"/>
    <dgm:cxn modelId="{79CE6017-82FA-41BF-B0C4-9C1CD43A7358}" type="presOf" srcId="{B725DFD4-AE76-496D-B517-8175D5731BD2}" destId="{928B8C0A-0F1D-41B8-BDBC-29FC0387A60B}" srcOrd="0" destOrd="0" presId="urn:microsoft.com/office/officeart/2005/8/layout/matrix1"/>
    <dgm:cxn modelId="{2F6FE94A-FBA6-4AE9-854D-59721544E159}" srcId="{67994283-744A-415E-A887-7EEABEA7571E}" destId="{5409095D-50C8-4F95-B7BE-3FEBD8B2DAC8}" srcOrd="0" destOrd="0" parTransId="{A81C23EA-B0BD-436C-81F4-690C62F40621}" sibTransId="{22CF7A8E-2AC1-473B-A2B5-9887BD081D61}"/>
    <dgm:cxn modelId="{C4C537CD-5611-45D0-B1C2-E4D94257C321}" type="presOf" srcId="{5409095D-50C8-4F95-B7BE-3FEBD8B2DAC8}" destId="{CA35F1B7-D2DB-456C-A6D1-C5384437235F}" srcOrd="0" destOrd="0" presId="urn:microsoft.com/office/officeart/2005/8/layout/matrix1"/>
    <dgm:cxn modelId="{072686E2-E94C-4327-8C12-220D0F617049}" type="presOf" srcId="{AF0A3EC6-B96B-46E5-A776-B02A8A22EBFA}" destId="{7C75B90F-035F-4B1A-8F7C-660934DF3E16}" srcOrd="1" destOrd="0" presId="urn:microsoft.com/office/officeart/2005/8/layout/matrix1"/>
    <dgm:cxn modelId="{3EE15596-4F1D-4499-B28A-618DC17FE918}" srcId="{5409095D-50C8-4F95-B7BE-3FEBD8B2DAC8}" destId="{98901365-3A50-4A29-AEBA-E2D3C2B3D7B3}" srcOrd="2" destOrd="0" parTransId="{1DBF5B2A-82E0-4117-A369-5371BC54ED96}" sibTransId="{F8C1FB5A-D365-41E4-9AD5-AFBA54A4C629}"/>
    <dgm:cxn modelId="{B19B34D4-854C-4E4B-9908-9B069E7E4CDF}" type="presOf" srcId="{77276D7A-02BD-406C-BC8C-42C842B361D4}" destId="{3153EF75-744C-42FE-AD70-45AECE88E49C}" srcOrd="1" destOrd="0" presId="urn:microsoft.com/office/officeart/2005/8/layout/matrix1"/>
    <dgm:cxn modelId="{0D8D8C40-5260-425B-BACF-00AE6B19F21E}" type="presOf" srcId="{98901365-3A50-4A29-AEBA-E2D3C2B3D7B3}" destId="{3DB679FB-CDF0-43F4-BF90-31FC23F605CD}" srcOrd="1" destOrd="0" presId="urn:microsoft.com/office/officeart/2005/8/layout/matrix1"/>
    <dgm:cxn modelId="{3258DE93-887B-450F-B8AA-358B042B9FB3}" type="presOf" srcId="{67994283-744A-415E-A887-7EEABEA7571E}" destId="{D397E277-61CE-4B8E-9875-7727466A9664}" srcOrd="0" destOrd="0" presId="urn:microsoft.com/office/officeart/2005/8/layout/matrix1"/>
    <dgm:cxn modelId="{3AAFDD7C-EE5A-4AA7-AE3F-DD5E2CFCF192}" type="presOf" srcId="{98901365-3A50-4A29-AEBA-E2D3C2B3D7B3}" destId="{43AB6427-0AEC-4160-A80B-C5D8BB908D17}" srcOrd="0" destOrd="0" presId="urn:microsoft.com/office/officeart/2005/8/layout/matrix1"/>
    <dgm:cxn modelId="{4EB00EB0-9610-4771-BC68-DA54984C9A84}" srcId="{5409095D-50C8-4F95-B7BE-3FEBD8B2DAC8}" destId="{B725DFD4-AE76-496D-B517-8175D5731BD2}" srcOrd="3" destOrd="0" parTransId="{3696E9C2-65A9-47FC-9CA6-C681994D957D}" sibTransId="{E84425D5-8619-470F-9DA3-13F92E683B11}"/>
    <dgm:cxn modelId="{AEC5E134-B5A7-4312-B935-1C7A4C118016}" type="presOf" srcId="{77276D7A-02BD-406C-BC8C-42C842B361D4}" destId="{15CCC03C-928B-4CFF-ACCE-388C4779F679}" srcOrd="0" destOrd="0" presId="urn:microsoft.com/office/officeart/2005/8/layout/matrix1"/>
    <dgm:cxn modelId="{EE78317C-D13D-4DD4-9DC1-DA54CF305683}" type="presParOf" srcId="{D397E277-61CE-4B8E-9875-7727466A9664}" destId="{DC893AD6-E626-430F-A34A-C5007DD15DA4}" srcOrd="0" destOrd="0" presId="urn:microsoft.com/office/officeart/2005/8/layout/matrix1"/>
    <dgm:cxn modelId="{0B438782-BDD8-4B15-8BE8-10BF81D4417B}" type="presParOf" srcId="{DC893AD6-E626-430F-A34A-C5007DD15DA4}" destId="{15CCC03C-928B-4CFF-ACCE-388C4779F679}" srcOrd="0" destOrd="0" presId="urn:microsoft.com/office/officeart/2005/8/layout/matrix1"/>
    <dgm:cxn modelId="{6BB5F8BC-820A-4656-B58A-103255521276}" type="presParOf" srcId="{DC893AD6-E626-430F-A34A-C5007DD15DA4}" destId="{3153EF75-744C-42FE-AD70-45AECE88E49C}" srcOrd="1" destOrd="0" presId="urn:microsoft.com/office/officeart/2005/8/layout/matrix1"/>
    <dgm:cxn modelId="{5560FAD8-C19B-4965-B736-639F5575283B}" type="presParOf" srcId="{DC893AD6-E626-430F-A34A-C5007DD15DA4}" destId="{B79F3BB5-E68A-438B-99F3-ED3D6E13C4FA}" srcOrd="2" destOrd="0" presId="urn:microsoft.com/office/officeart/2005/8/layout/matrix1"/>
    <dgm:cxn modelId="{2F874096-42FF-40DE-84A2-329298C0D4DD}" type="presParOf" srcId="{DC893AD6-E626-430F-A34A-C5007DD15DA4}" destId="{7C75B90F-035F-4B1A-8F7C-660934DF3E16}" srcOrd="3" destOrd="0" presId="urn:microsoft.com/office/officeart/2005/8/layout/matrix1"/>
    <dgm:cxn modelId="{3A1402AE-7B16-4F84-994F-986DA2DD9406}" type="presParOf" srcId="{DC893AD6-E626-430F-A34A-C5007DD15DA4}" destId="{43AB6427-0AEC-4160-A80B-C5D8BB908D17}" srcOrd="4" destOrd="0" presId="urn:microsoft.com/office/officeart/2005/8/layout/matrix1"/>
    <dgm:cxn modelId="{B10D1E9F-41CA-443F-9683-159F39FDBC35}" type="presParOf" srcId="{DC893AD6-E626-430F-A34A-C5007DD15DA4}" destId="{3DB679FB-CDF0-43F4-BF90-31FC23F605CD}" srcOrd="5" destOrd="0" presId="urn:microsoft.com/office/officeart/2005/8/layout/matrix1"/>
    <dgm:cxn modelId="{FABEE788-6449-4E78-AB4D-DBC154E3D520}" type="presParOf" srcId="{DC893AD6-E626-430F-A34A-C5007DD15DA4}" destId="{928B8C0A-0F1D-41B8-BDBC-29FC0387A60B}" srcOrd="6" destOrd="0" presId="urn:microsoft.com/office/officeart/2005/8/layout/matrix1"/>
    <dgm:cxn modelId="{7314B15F-FAB4-4795-8333-C186A59A1EAB}" type="presParOf" srcId="{DC893AD6-E626-430F-A34A-C5007DD15DA4}" destId="{116795D1-8556-4757-B3B6-E3670FB3A4D3}" srcOrd="7" destOrd="0" presId="urn:microsoft.com/office/officeart/2005/8/layout/matrix1"/>
    <dgm:cxn modelId="{5DA2F626-D1C4-48E0-98D6-0EFDCF45804B}" type="presParOf" srcId="{D397E277-61CE-4B8E-9875-7727466A9664}" destId="{CA35F1B7-D2DB-456C-A6D1-C5384437235F}"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58FDF9-25FB-437E-BBF6-E17ADAD3C8FF}" type="doc">
      <dgm:prSet loTypeId="urn:microsoft.com/office/officeart/2005/8/layout/process1" loCatId="process" qsTypeId="urn:microsoft.com/office/officeart/2005/8/quickstyle/simple1" qsCatId="simple" csTypeId="urn:microsoft.com/office/officeart/2005/8/colors/accent1_2" csCatId="accent1" phldr="1"/>
      <dgm:spPr/>
    </dgm:pt>
    <dgm:pt modelId="{95592056-BE3A-4416-82A4-1D122BC76414}">
      <dgm:prSet phldrT="[Текст]"/>
      <dgm:spPr/>
      <dgm:t>
        <a:bodyPr/>
        <a:lstStyle/>
        <a:p>
          <a:r>
            <a:rPr lang="ru-RU" dirty="0" smtClean="0"/>
            <a:t>Наблюдается значительная дифференциация регионов России по уровню инновационного развития</a:t>
          </a:r>
          <a:endParaRPr lang="en-US" dirty="0"/>
        </a:p>
      </dgm:t>
    </dgm:pt>
    <dgm:pt modelId="{B38A3F91-01A7-4079-83F2-54DEFFF14881}" type="parTrans" cxnId="{9BF68E7E-049F-4080-8911-89753B167C86}">
      <dgm:prSet/>
      <dgm:spPr/>
      <dgm:t>
        <a:bodyPr/>
        <a:lstStyle/>
        <a:p>
          <a:endParaRPr lang="en-US"/>
        </a:p>
      </dgm:t>
    </dgm:pt>
    <dgm:pt modelId="{1B128CB5-A74D-4B0B-B128-E37FDD68E183}" type="sibTrans" cxnId="{9BF68E7E-049F-4080-8911-89753B167C86}">
      <dgm:prSet/>
      <dgm:spPr/>
      <dgm:t>
        <a:bodyPr/>
        <a:lstStyle/>
        <a:p>
          <a:endParaRPr lang="en-US"/>
        </a:p>
      </dgm:t>
    </dgm:pt>
    <dgm:pt modelId="{0B882CE9-F958-4CF3-AB57-700B32D49C32}">
      <dgm:prSet/>
      <dgm:spPr/>
      <dgm:t>
        <a:bodyPr/>
        <a:lstStyle/>
        <a:p>
          <a:r>
            <a:rPr lang="ru-RU" dirty="0" smtClean="0"/>
            <a:t>Сокращение мер стимулирования инновационных процессов в регионах со стороны федерального центра приведет к дальнейшей дифференциации субъектов Российской Федерации</a:t>
          </a:r>
        </a:p>
      </dgm:t>
    </dgm:pt>
    <dgm:pt modelId="{778A77D9-D031-40EE-A9B8-EF407D5C6B89}" type="parTrans" cxnId="{7A689C27-0473-460A-8EBF-C8D96D0B0222}">
      <dgm:prSet/>
      <dgm:spPr/>
      <dgm:t>
        <a:bodyPr/>
        <a:lstStyle/>
        <a:p>
          <a:endParaRPr lang="en-US"/>
        </a:p>
      </dgm:t>
    </dgm:pt>
    <dgm:pt modelId="{F11AF20A-769B-4BB8-A676-C0E4543C25FD}" type="sibTrans" cxnId="{7A689C27-0473-460A-8EBF-C8D96D0B0222}">
      <dgm:prSet/>
      <dgm:spPr/>
      <dgm:t>
        <a:bodyPr/>
        <a:lstStyle/>
        <a:p>
          <a:endParaRPr lang="en-US"/>
        </a:p>
      </dgm:t>
    </dgm:pt>
    <dgm:pt modelId="{DE6DE914-B09E-4DA8-95F3-CB84DD06CA05}" type="pres">
      <dgm:prSet presAssocID="{AE58FDF9-25FB-437E-BBF6-E17ADAD3C8FF}" presName="Name0" presStyleCnt="0">
        <dgm:presLayoutVars>
          <dgm:dir/>
          <dgm:resizeHandles val="exact"/>
        </dgm:presLayoutVars>
      </dgm:prSet>
      <dgm:spPr/>
    </dgm:pt>
    <dgm:pt modelId="{AA52C390-366C-456C-86E1-9480CF208CB9}" type="pres">
      <dgm:prSet presAssocID="{95592056-BE3A-4416-82A4-1D122BC76414}" presName="node" presStyleLbl="node1" presStyleIdx="0" presStyleCnt="2">
        <dgm:presLayoutVars>
          <dgm:bulletEnabled val="1"/>
        </dgm:presLayoutVars>
      </dgm:prSet>
      <dgm:spPr/>
      <dgm:t>
        <a:bodyPr/>
        <a:lstStyle/>
        <a:p>
          <a:endParaRPr lang="en-US"/>
        </a:p>
      </dgm:t>
    </dgm:pt>
    <dgm:pt modelId="{A22F45B3-8686-45A9-B0E1-936DD2AA5826}" type="pres">
      <dgm:prSet presAssocID="{1B128CB5-A74D-4B0B-B128-E37FDD68E183}" presName="sibTrans" presStyleLbl="sibTrans2D1" presStyleIdx="0" presStyleCnt="1"/>
      <dgm:spPr/>
      <dgm:t>
        <a:bodyPr/>
        <a:lstStyle/>
        <a:p>
          <a:endParaRPr lang="en-US"/>
        </a:p>
      </dgm:t>
    </dgm:pt>
    <dgm:pt modelId="{F8BD2DF3-FE30-4767-8F01-90AB4D0A128B}" type="pres">
      <dgm:prSet presAssocID="{1B128CB5-A74D-4B0B-B128-E37FDD68E183}" presName="connectorText" presStyleLbl="sibTrans2D1" presStyleIdx="0" presStyleCnt="1"/>
      <dgm:spPr/>
      <dgm:t>
        <a:bodyPr/>
        <a:lstStyle/>
        <a:p>
          <a:endParaRPr lang="en-US"/>
        </a:p>
      </dgm:t>
    </dgm:pt>
    <dgm:pt modelId="{EA5C7E83-DCFC-4138-926C-08027AE10257}" type="pres">
      <dgm:prSet presAssocID="{0B882CE9-F958-4CF3-AB57-700B32D49C32}" presName="node" presStyleLbl="node1" presStyleIdx="1" presStyleCnt="2">
        <dgm:presLayoutVars>
          <dgm:bulletEnabled val="1"/>
        </dgm:presLayoutVars>
      </dgm:prSet>
      <dgm:spPr/>
      <dgm:t>
        <a:bodyPr/>
        <a:lstStyle/>
        <a:p>
          <a:endParaRPr lang="en-US"/>
        </a:p>
      </dgm:t>
    </dgm:pt>
  </dgm:ptLst>
  <dgm:cxnLst>
    <dgm:cxn modelId="{4385C245-78E7-4EFA-9CBC-109139F2E824}" type="presOf" srcId="{1B128CB5-A74D-4B0B-B128-E37FDD68E183}" destId="{A22F45B3-8686-45A9-B0E1-936DD2AA5826}" srcOrd="0" destOrd="0" presId="urn:microsoft.com/office/officeart/2005/8/layout/process1"/>
    <dgm:cxn modelId="{531F15C8-3C9A-4739-A145-3C37D5694192}" type="presOf" srcId="{AE58FDF9-25FB-437E-BBF6-E17ADAD3C8FF}" destId="{DE6DE914-B09E-4DA8-95F3-CB84DD06CA05}" srcOrd="0" destOrd="0" presId="urn:microsoft.com/office/officeart/2005/8/layout/process1"/>
    <dgm:cxn modelId="{9BF68E7E-049F-4080-8911-89753B167C86}" srcId="{AE58FDF9-25FB-437E-BBF6-E17ADAD3C8FF}" destId="{95592056-BE3A-4416-82A4-1D122BC76414}" srcOrd="0" destOrd="0" parTransId="{B38A3F91-01A7-4079-83F2-54DEFFF14881}" sibTransId="{1B128CB5-A74D-4B0B-B128-E37FDD68E183}"/>
    <dgm:cxn modelId="{20F6B323-B480-4EE4-ACFF-B67E05D1F789}" type="presOf" srcId="{1B128CB5-A74D-4B0B-B128-E37FDD68E183}" destId="{F8BD2DF3-FE30-4767-8F01-90AB4D0A128B}" srcOrd="1" destOrd="0" presId="urn:microsoft.com/office/officeart/2005/8/layout/process1"/>
    <dgm:cxn modelId="{81A00855-C36E-44D1-A6B6-262F3D7BB187}" type="presOf" srcId="{0B882CE9-F958-4CF3-AB57-700B32D49C32}" destId="{EA5C7E83-DCFC-4138-926C-08027AE10257}" srcOrd="0" destOrd="0" presId="urn:microsoft.com/office/officeart/2005/8/layout/process1"/>
    <dgm:cxn modelId="{FD60C49A-BCD6-4E08-807A-4CBC2F42BD53}" type="presOf" srcId="{95592056-BE3A-4416-82A4-1D122BC76414}" destId="{AA52C390-366C-456C-86E1-9480CF208CB9}" srcOrd="0" destOrd="0" presId="urn:microsoft.com/office/officeart/2005/8/layout/process1"/>
    <dgm:cxn modelId="{7A689C27-0473-460A-8EBF-C8D96D0B0222}" srcId="{AE58FDF9-25FB-437E-BBF6-E17ADAD3C8FF}" destId="{0B882CE9-F958-4CF3-AB57-700B32D49C32}" srcOrd="1" destOrd="0" parTransId="{778A77D9-D031-40EE-A9B8-EF407D5C6B89}" sibTransId="{F11AF20A-769B-4BB8-A676-C0E4543C25FD}"/>
    <dgm:cxn modelId="{251565EC-D915-429A-A36D-AE37C72D5F87}" type="presParOf" srcId="{DE6DE914-B09E-4DA8-95F3-CB84DD06CA05}" destId="{AA52C390-366C-456C-86E1-9480CF208CB9}" srcOrd="0" destOrd="0" presId="urn:microsoft.com/office/officeart/2005/8/layout/process1"/>
    <dgm:cxn modelId="{9D28AF80-723F-4DDF-A41D-154ED6A1D22A}" type="presParOf" srcId="{DE6DE914-B09E-4DA8-95F3-CB84DD06CA05}" destId="{A22F45B3-8686-45A9-B0E1-936DD2AA5826}" srcOrd="1" destOrd="0" presId="urn:microsoft.com/office/officeart/2005/8/layout/process1"/>
    <dgm:cxn modelId="{A945BF23-1C99-48DD-81AD-9F115CEC1F03}" type="presParOf" srcId="{A22F45B3-8686-45A9-B0E1-936DD2AA5826}" destId="{F8BD2DF3-FE30-4767-8F01-90AB4D0A128B}" srcOrd="0" destOrd="0" presId="urn:microsoft.com/office/officeart/2005/8/layout/process1"/>
    <dgm:cxn modelId="{9570A668-D3CD-41A9-B88E-BD0B35C6DFA1}" type="presParOf" srcId="{DE6DE914-B09E-4DA8-95F3-CB84DD06CA05}" destId="{EA5C7E83-DCFC-4138-926C-08027AE10257}"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92538A-5562-4BAF-98D1-D91BF140DE67}">
      <dsp:nvSpPr>
        <dsp:cNvPr id="0" name=""/>
        <dsp:cNvSpPr/>
      </dsp:nvSpPr>
      <dsp:spPr>
        <a:xfrm>
          <a:off x="0" y="410430"/>
          <a:ext cx="2494721" cy="1496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Новый импульс развития для традиционных </a:t>
          </a:r>
          <a:r>
            <a:rPr lang="ru-RU" sz="1500" kern="1200" dirty="0" smtClean="0"/>
            <a:t>производств</a:t>
          </a:r>
          <a:endParaRPr lang="en-US" sz="1500" kern="1200" dirty="0"/>
        </a:p>
      </dsp:txBody>
      <dsp:txXfrm>
        <a:off x="0" y="410430"/>
        <a:ext cx="2494721" cy="1496832"/>
      </dsp:txXfrm>
    </dsp:sp>
    <dsp:sp modelId="{34B8B006-01C6-41EC-8AB9-FF5CF3ACC93A}">
      <dsp:nvSpPr>
        <dsp:cNvPr id="0" name=""/>
        <dsp:cNvSpPr/>
      </dsp:nvSpPr>
      <dsp:spPr>
        <a:xfrm>
          <a:off x="2744193" y="410430"/>
          <a:ext cx="2494721" cy="1496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Улучшение имиджа региона с целью привлечения инвестиций и высококвалифицированных специалистов</a:t>
          </a:r>
          <a:endParaRPr lang="en-US" sz="1500" kern="1200" dirty="0"/>
        </a:p>
      </dsp:txBody>
      <dsp:txXfrm>
        <a:off x="2744193" y="410430"/>
        <a:ext cx="2494721" cy="1496832"/>
      </dsp:txXfrm>
    </dsp:sp>
    <dsp:sp modelId="{AAAA07A5-E7EF-4A73-B241-F7E589509BD7}">
      <dsp:nvSpPr>
        <dsp:cNvPr id="0" name=""/>
        <dsp:cNvSpPr/>
      </dsp:nvSpPr>
      <dsp:spPr>
        <a:xfrm>
          <a:off x="5488387" y="410430"/>
          <a:ext cx="2494721" cy="1496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Улучшение качества жизни посредством стимулирования инноваций в социальной сфере</a:t>
          </a:r>
        </a:p>
      </dsp:txBody>
      <dsp:txXfrm>
        <a:off x="5488387" y="410430"/>
        <a:ext cx="2494721" cy="1496832"/>
      </dsp:txXfrm>
    </dsp:sp>
    <dsp:sp modelId="{BB5EEEF9-7BFE-46C8-83BA-A88BBA365F7B}">
      <dsp:nvSpPr>
        <dsp:cNvPr id="0" name=""/>
        <dsp:cNvSpPr/>
      </dsp:nvSpPr>
      <dsp:spPr>
        <a:xfrm>
          <a:off x="1372096" y="2156736"/>
          <a:ext cx="2494721" cy="1496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Вовлечение молодежи в предпринимательство, развитие малого и среднего бизнеса, повышение занятости и налоговой базы</a:t>
          </a:r>
          <a:endParaRPr lang="en-US" sz="1500" kern="1200" dirty="0"/>
        </a:p>
      </dsp:txBody>
      <dsp:txXfrm>
        <a:off x="1372096" y="2156736"/>
        <a:ext cx="2494721" cy="1496832"/>
      </dsp:txXfrm>
    </dsp:sp>
    <dsp:sp modelId="{A3A34ABF-F95B-4F23-AF51-EDA907B6B098}">
      <dsp:nvSpPr>
        <dsp:cNvPr id="0" name=""/>
        <dsp:cNvSpPr/>
      </dsp:nvSpPr>
      <dsp:spPr>
        <a:xfrm>
          <a:off x="4126069" y="2159175"/>
          <a:ext cx="2494721" cy="1496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Участие в федеральных инициативах (кластеры</a:t>
          </a:r>
          <a:r>
            <a:rPr lang="ru-RU" sz="1500" kern="1200" dirty="0" smtClean="0"/>
            <a:t>, инновационная инфраструктура, деятельность институтов развития)</a:t>
          </a:r>
          <a:endParaRPr lang="en-US" sz="1500" kern="1200" dirty="0"/>
        </a:p>
      </dsp:txBody>
      <dsp:txXfrm>
        <a:off x="4126069" y="2159175"/>
        <a:ext cx="2494721" cy="14968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52C390-366C-456C-86E1-9480CF208CB9}">
      <dsp:nvSpPr>
        <dsp:cNvPr id="0" name=""/>
        <dsp:cNvSpPr/>
      </dsp:nvSpPr>
      <dsp:spPr>
        <a:xfrm>
          <a:off x="5602" y="0"/>
          <a:ext cx="3411079" cy="120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Регионы России демонстрируют существенное разнообразие в развитии инновационных процессов: высокие значения по ряду показателей часто сочетаются с низкими по другим</a:t>
          </a:r>
          <a:endParaRPr lang="en-US" sz="1400" kern="1200" dirty="0"/>
        </a:p>
      </dsp:txBody>
      <dsp:txXfrm>
        <a:off x="5602" y="0"/>
        <a:ext cx="3411079" cy="1208598"/>
      </dsp:txXfrm>
    </dsp:sp>
    <dsp:sp modelId="{A22F45B3-8686-45A9-B0E1-936DD2AA5826}">
      <dsp:nvSpPr>
        <dsp:cNvPr id="0" name=""/>
        <dsp:cNvSpPr/>
      </dsp:nvSpPr>
      <dsp:spPr>
        <a:xfrm>
          <a:off x="3757789" y="181325"/>
          <a:ext cx="723148" cy="8459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757789" y="181325"/>
        <a:ext cx="723148" cy="845947"/>
      </dsp:txXfrm>
    </dsp:sp>
    <dsp:sp modelId="{EA5C7E83-DCFC-4138-926C-08027AE10257}">
      <dsp:nvSpPr>
        <dsp:cNvPr id="0" name=""/>
        <dsp:cNvSpPr/>
      </dsp:nvSpPr>
      <dsp:spPr>
        <a:xfrm>
          <a:off x="4781113" y="0"/>
          <a:ext cx="3411079" cy="120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Важность детального анализа сильных и слабых сторон регионов, поиска уникальных конкурентных преимуществ, дифференциации мер государственной поддержки</a:t>
          </a:r>
        </a:p>
      </dsp:txBody>
      <dsp:txXfrm>
        <a:off x="4781113" y="0"/>
        <a:ext cx="3411079" cy="120859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52C390-366C-456C-86E1-9480CF208CB9}">
      <dsp:nvSpPr>
        <dsp:cNvPr id="0" name=""/>
        <dsp:cNvSpPr/>
      </dsp:nvSpPr>
      <dsp:spPr>
        <a:xfrm>
          <a:off x="1601" y="0"/>
          <a:ext cx="3414413" cy="120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В ряде случаев </a:t>
          </a:r>
          <a:r>
            <a:rPr lang="ru-RU" sz="1400" kern="1200" dirty="0" smtClean="0"/>
            <a:t>активная региональная </a:t>
          </a:r>
          <a:r>
            <a:rPr lang="ru-RU" sz="1400" kern="1200" dirty="0" smtClean="0"/>
            <a:t>политика позволяет компенсировать недостаточно благополучные внешние условия</a:t>
          </a:r>
          <a:endParaRPr lang="en-US" sz="1400" kern="1200" dirty="0"/>
        </a:p>
      </dsp:txBody>
      <dsp:txXfrm>
        <a:off x="1601" y="0"/>
        <a:ext cx="3414413" cy="1208598"/>
      </dsp:txXfrm>
    </dsp:sp>
    <dsp:sp modelId="{A22F45B3-8686-45A9-B0E1-936DD2AA5826}">
      <dsp:nvSpPr>
        <dsp:cNvPr id="0" name=""/>
        <dsp:cNvSpPr/>
      </dsp:nvSpPr>
      <dsp:spPr>
        <a:xfrm>
          <a:off x="3757456" y="180911"/>
          <a:ext cx="723855" cy="8467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757456" y="180911"/>
        <a:ext cx="723855" cy="846774"/>
      </dsp:txXfrm>
    </dsp:sp>
    <dsp:sp modelId="{EA5C7E83-DCFC-4138-926C-08027AE10257}">
      <dsp:nvSpPr>
        <dsp:cNvPr id="0" name=""/>
        <dsp:cNvSpPr/>
      </dsp:nvSpPr>
      <dsp:spPr>
        <a:xfrm>
          <a:off x="4781780" y="0"/>
          <a:ext cx="3414413" cy="120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Необходимость активизации усилий региональных органов власти по поддержке инновационной деятельности</a:t>
          </a:r>
        </a:p>
      </dsp:txBody>
      <dsp:txXfrm>
        <a:off x="4781780" y="0"/>
        <a:ext cx="3414413" cy="12085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C6F33B-C73A-4E89-83DD-C8C4DEAE19A6}">
      <dsp:nvSpPr>
        <dsp:cNvPr id="0" name=""/>
        <dsp:cNvSpPr/>
      </dsp:nvSpPr>
      <dsp:spPr>
        <a:xfrm>
          <a:off x="1734" y="0"/>
          <a:ext cx="1701615" cy="3549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Социально-экономические</a:t>
          </a:r>
          <a:r>
            <a:rPr lang="ru-RU" sz="1600" kern="1200" dirty="0" smtClean="0"/>
            <a:t> </a:t>
          </a:r>
          <a:r>
            <a:rPr lang="ru-RU" sz="1600" b="1" kern="1200" dirty="0" smtClean="0"/>
            <a:t>условия ИД</a:t>
          </a:r>
          <a:endParaRPr lang="en-US" sz="1600" kern="1200" dirty="0"/>
        </a:p>
      </dsp:txBody>
      <dsp:txXfrm>
        <a:off x="1734" y="0"/>
        <a:ext cx="1701615" cy="1064933"/>
      </dsp:txXfrm>
    </dsp:sp>
    <dsp:sp modelId="{71D8F667-89D6-413D-A3BB-3477DBD9453C}">
      <dsp:nvSpPr>
        <dsp:cNvPr id="0" name=""/>
        <dsp:cNvSpPr/>
      </dsp:nvSpPr>
      <dsp:spPr>
        <a:xfrm>
          <a:off x="171895" y="1065236"/>
          <a:ext cx="1361292" cy="697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err="1" smtClean="0"/>
            <a:t>Основные</a:t>
          </a:r>
          <a:r>
            <a:rPr lang="en-US" sz="1000" b="1" kern="1200" dirty="0" smtClean="0"/>
            <a:t> </a:t>
          </a:r>
          <a:r>
            <a:rPr lang="en-US" sz="1000" b="1" kern="1200" dirty="0" err="1" smtClean="0"/>
            <a:t>макроэкономические</a:t>
          </a:r>
          <a:r>
            <a:rPr lang="en-US" sz="1000" b="1" kern="1200" dirty="0" smtClean="0"/>
            <a:t> </a:t>
          </a:r>
          <a:r>
            <a:rPr lang="en-US" sz="1000" b="1" kern="1200" dirty="0" err="1" smtClean="0"/>
            <a:t>показатели</a:t>
          </a:r>
          <a:r>
            <a:rPr lang="en-US" sz="1000" b="1" kern="1200" dirty="0" smtClean="0"/>
            <a:t> </a:t>
          </a:r>
          <a:endParaRPr lang="en-US" sz="1000" kern="1200" dirty="0"/>
        </a:p>
      </dsp:txBody>
      <dsp:txXfrm>
        <a:off x="171895" y="1065236"/>
        <a:ext cx="1361292" cy="697389"/>
      </dsp:txXfrm>
    </dsp:sp>
    <dsp:sp modelId="{8B5C836F-3DD4-4653-9E0B-E2723A84B474}">
      <dsp:nvSpPr>
        <dsp:cNvPr id="0" name=""/>
        <dsp:cNvSpPr/>
      </dsp:nvSpPr>
      <dsp:spPr>
        <a:xfrm>
          <a:off x="171895" y="1869916"/>
          <a:ext cx="1361292" cy="697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err="1" smtClean="0"/>
            <a:t>Образовательный</a:t>
          </a:r>
          <a:r>
            <a:rPr lang="en-US" sz="1000" b="1" kern="1200" dirty="0" smtClean="0"/>
            <a:t> </a:t>
          </a:r>
          <a:r>
            <a:rPr lang="en-US" sz="1000" b="1" kern="1200" dirty="0" err="1" smtClean="0"/>
            <a:t>потенциал</a:t>
          </a:r>
          <a:r>
            <a:rPr lang="en-US" sz="1000" b="1" kern="1200" dirty="0" smtClean="0"/>
            <a:t> </a:t>
          </a:r>
          <a:r>
            <a:rPr lang="en-US" sz="1000" b="1" kern="1200" dirty="0" err="1" smtClean="0"/>
            <a:t>населения</a:t>
          </a:r>
          <a:endParaRPr lang="en-US" sz="1000" b="1" kern="1200" dirty="0" smtClean="0"/>
        </a:p>
      </dsp:txBody>
      <dsp:txXfrm>
        <a:off x="171895" y="1869916"/>
        <a:ext cx="1361292" cy="697389"/>
      </dsp:txXfrm>
    </dsp:sp>
    <dsp:sp modelId="{953376C6-9098-45D1-9DEE-FDC6ED079AF1}">
      <dsp:nvSpPr>
        <dsp:cNvPr id="0" name=""/>
        <dsp:cNvSpPr/>
      </dsp:nvSpPr>
      <dsp:spPr>
        <a:xfrm>
          <a:off x="171895" y="2674595"/>
          <a:ext cx="1361292" cy="697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err="1" smtClean="0"/>
            <a:t>Развитие</a:t>
          </a:r>
          <a:r>
            <a:rPr lang="en-US" sz="1000" b="1" kern="1200" dirty="0" smtClean="0"/>
            <a:t> </a:t>
          </a:r>
          <a:r>
            <a:rPr lang="en-US" sz="1000" b="1" kern="1200" dirty="0" err="1" smtClean="0"/>
            <a:t>информационного</a:t>
          </a:r>
          <a:r>
            <a:rPr lang="en-US" sz="1000" b="1" kern="1200" dirty="0" smtClean="0"/>
            <a:t> </a:t>
          </a:r>
          <a:r>
            <a:rPr lang="en-US" sz="1000" b="1" kern="1200" dirty="0" err="1" smtClean="0"/>
            <a:t>общества</a:t>
          </a:r>
          <a:endParaRPr lang="en-US" sz="1000" b="1" kern="1200" dirty="0" smtClean="0"/>
        </a:p>
      </dsp:txBody>
      <dsp:txXfrm>
        <a:off x="171895" y="2674595"/>
        <a:ext cx="1361292" cy="697389"/>
      </dsp:txXfrm>
    </dsp:sp>
    <dsp:sp modelId="{C1239095-2EE6-4533-9EDE-C536E13D42BF}">
      <dsp:nvSpPr>
        <dsp:cNvPr id="0" name=""/>
        <dsp:cNvSpPr/>
      </dsp:nvSpPr>
      <dsp:spPr>
        <a:xfrm>
          <a:off x="1830971" y="0"/>
          <a:ext cx="1701615" cy="3549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Научно-технический</a:t>
          </a:r>
          <a:r>
            <a:rPr lang="en-US" sz="1600" b="1" kern="1200" dirty="0" smtClean="0"/>
            <a:t> </a:t>
          </a:r>
          <a:r>
            <a:rPr lang="en-US" sz="1600" b="1" kern="1200" dirty="0" err="1" smtClean="0"/>
            <a:t>потенциал</a:t>
          </a:r>
          <a:endParaRPr lang="en-US" sz="1600" kern="1200" dirty="0"/>
        </a:p>
      </dsp:txBody>
      <dsp:txXfrm>
        <a:off x="1830971" y="0"/>
        <a:ext cx="1701615" cy="1064933"/>
      </dsp:txXfrm>
    </dsp:sp>
    <dsp:sp modelId="{6C8A069F-F2DF-4691-A69B-670C0C6424FD}">
      <dsp:nvSpPr>
        <dsp:cNvPr id="0" name=""/>
        <dsp:cNvSpPr/>
      </dsp:nvSpPr>
      <dsp:spPr>
        <a:xfrm>
          <a:off x="2001132" y="1065106"/>
          <a:ext cx="1361292" cy="340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ru-RU" sz="800" b="1" kern="1200" dirty="0" smtClean="0"/>
            <a:t>Научные исследования и разработки. Финансирование</a:t>
          </a:r>
          <a:endParaRPr lang="en-US" sz="800" b="1" kern="1200" dirty="0" smtClean="0"/>
        </a:p>
      </dsp:txBody>
      <dsp:txXfrm>
        <a:off x="2001132" y="1065106"/>
        <a:ext cx="1361292" cy="340808"/>
      </dsp:txXfrm>
    </dsp:sp>
    <dsp:sp modelId="{6E28739F-03FF-4305-9C76-BD44D2AAD4EA}">
      <dsp:nvSpPr>
        <dsp:cNvPr id="0" name=""/>
        <dsp:cNvSpPr/>
      </dsp:nvSpPr>
      <dsp:spPr>
        <a:xfrm>
          <a:off x="2001132" y="1458346"/>
          <a:ext cx="1361292" cy="340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ru-RU" sz="900" b="1" kern="1200" dirty="0" smtClean="0"/>
            <a:t>Научные исследования и разработки. Кадры</a:t>
          </a:r>
          <a:endParaRPr lang="en-US" sz="900" b="1" kern="1200" dirty="0" smtClean="0"/>
        </a:p>
      </dsp:txBody>
      <dsp:txXfrm>
        <a:off x="2001132" y="1458346"/>
        <a:ext cx="1361292" cy="340808"/>
      </dsp:txXfrm>
    </dsp:sp>
    <dsp:sp modelId="{36D14C38-FB70-4C70-BB19-A3C0FFDF2653}">
      <dsp:nvSpPr>
        <dsp:cNvPr id="0" name=""/>
        <dsp:cNvSpPr/>
      </dsp:nvSpPr>
      <dsp:spPr>
        <a:xfrm>
          <a:off x="2001132" y="1851586"/>
          <a:ext cx="1361292" cy="340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err="1" smtClean="0"/>
            <a:t>Публикационная</a:t>
          </a:r>
          <a:r>
            <a:rPr lang="en-US" sz="1000" b="1" kern="1200" dirty="0" smtClean="0"/>
            <a:t> </a:t>
          </a:r>
          <a:r>
            <a:rPr lang="en-US" sz="1000" b="1" kern="1200" dirty="0" err="1" smtClean="0"/>
            <a:t>активность</a:t>
          </a:r>
          <a:endParaRPr lang="en-US" sz="1000" b="1" kern="1200" dirty="0" smtClean="0"/>
        </a:p>
      </dsp:txBody>
      <dsp:txXfrm>
        <a:off x="2001132" y="1851586"/>
        <a:ext cx="1361292" cy="340808"/>
      </dsp:txXfrm>
    </dsp:sp>
    <dsp:sp modelId="{A0A522D8-762F-4703-B68E-82F470B660E5}">
      <dsp:nvSpPr>
        <dsp:cNvPr id="0" name=""/>
        <dsp:cNvSpPr/>
      </dsp:nvSpPr>
      <dsp:spPr>
        <a:xfrm>
          <a:off x="2001132" y="2244826"/>
          <a:ext cx="1361292" cy="340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err="1" smtClean="0"/>
            <a:t>Патентная</a:t>
          </a:r>
          <a:r>
            <a:rPr lang="en-US" sz="1000" b="1" kern="1200" dirty="0" smtClean="0"/>
            <a:t> </a:t>
          </a:r>
          <a:r>
            <a:rPr lang="en-US" sz="1000" b="1" kern="1200" dirty="0" err="1" smtClean="0"/>
            <a:t>активность</a:t>
          </a:r>
          <a:endParaRPr lang="en-US" sz="1000" b="1" kern="1200" dirty="0" smtClean="0"/>
        </a:p>
      </dsp:txBody>
      <dsp:txXfrm>
        <a:off x="2001132" y="2244826"/>
        <a:ext cx="1361292" cy="340808"/>
      </dsp:txXfrm>
    </dsp:sp>
    <dsp:sp modelId="{0DA5DF78-1E5A-444C-93F4-65F8785D353D}">
      <dsp:nvSpPr>
        <dsp:cNvPr id="0" name=""/>
        <dsp:cNvSpPr/>
      </dsp:nvSpPr>
      <dsp:spPr>
        <a:xfrm>
          <a:off x="2001132" y="2638066"/>
          <a:ext cx="1361292" cy="340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1" kern="1200" dirty="0" err="1" smtClean="0"/>
            <a:t>Создание</a:t>
          </a:r>
          <a:r>
            <a:rPr lang="en-US" sz="800" b="1" kern="1200" dirty="0" smtClean="0"/>
            <a:t> </a:t>
          </a:r>
          <a:r>
            <a:rPr lang="en-US" sz="800" b="1" kern="1200" dirty="0" err="1" smtClean="0"/>
            <a:t>передовых</a:t>
          </a:r>
          <a:r>
            <a:rPr lang="en-US" sz="800" b="1" kern="1200" dirty="0" smtClean="0"/>
            <a:t> </a:t>
          </a:r>
          <a:r>
            <a:rPr lang="en-US" sz="800" b="1" kern="1200" dirty="0" err="1" smtClean="0"/>
            <a:t>производственных</a:t>
          </a:r>
          <a:r>
            <a:rPr lang="en-US" sz="800" b="1" kern="1200" dirty="0" smtClean="0"/>
            <a:t> </a:t>
          </a:r>
          <a:r>
            <a:rPr lang="en-US" sz="800" b="1" kern="1200" dirty="0" err="1" smtClean="0"/>
            <a:t>технологий</a:t>
          </a:r>
          <a:endParaRPr lang="en-US" sz="800" b="1" kern="1200" dirty="0" smtClean="0"/>
        </a:p>
      </dsp:txBody>
      <dsp:txXfrm>
        <a:off x="2001132" y="2638066"/>
        <a:ext cx="1361292" cy="340808"/>
      </dsp:txXfrm>
    </dsp:sp>
    <dsp:sp modelId="{124DC7D5-DCA6-49E3-A9FE-5E4C2B4B1129}">
      <dsp:nvSpPr>
        <dsp:cNvPr id="0" name=""/>
        <dsp:cNvSpPr/>
      </dsp:nvSpPr>
      <dsp:spPr>
        <a:xfrm>
          <a:off x="2001132" y="3031306"/>
          <a:ext cx="1361292" cy="340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err="1" smtClean="0"/>
            <a:t>Торговля</a:t>
          </a:r>
          <a:r>
            <a:rPr lang="en-US" sz="900" b="1" kern="1200" dirty="0" smtClean="0"/>
            <a:t> </a:t>
          </a:r>
          <a:r>
            <a:rPr lang="en-US" sz="900" b="1" kern="1200" dirty="0" err="1" smtClean="0"/>
            <a:t>технологиями</a:t>
          </a:r>
          <a:endParaRPr lang="en-US" sz="900" kern="1200" dirty="0"/>
        </a:p>
      </dsp:txBody>
      <dsp:txXfrm>
        <a:off x="2001132" y="3031306"/>
        <a:ext cx="1361292" cy="340808"/>
      </dsp:txXfrm>
    </dsp:sp>
    <dsp:sp modelId="{CC6DC3D9-963B-4AF3-B912-A67D7E4F8FCD}">
      <dsp:nvSpPr>
        <dsp:cNvPr id="0" name=""/>
        <dsp:cNvSpPr/>
      </dsp:nvSpPr>
      <dsp:spPr>
        <a:xfrm>
          <a:off x="3660208" y="0"/>
          <a:ext cx="1701615" cy="3549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Инновационная</a:t>
          </a:r>
          <a:r>
            <a:rPr lang="en-US" sz="1600" b="1" kern="1200" dirty="0" smtClean="0"/>
            <a:t> </a:t>
          </a:r>
          <a:r>
            <a:rPr lang="en-US" sz="1600" b="1" kern="1200" dirty="0" err="1" smtClean="0"/>
            <a:t>деятельность</a:t>
          </a:r>
          <a:endParaRPr lang="en-US" sz="1600" kern="1200" dirty="0"/>
        </a:p>
      </dsp:txBody>
      <dsp:txXfrm>
        <a:off x="3660208" y="0"/>
        <a:ext cx="1701615" cy="1064933"/>
      </dsp:txXfrm>
    </dsp:sp>
    <dsp:sp modelId="{348233F4-B2AE-47FA-9E24-A78B4AF988AE}">
      <dsp:nvSpPr>
        <dsp:cNvPr id="0" name=""/>
        <dsp:cNvSpPr/>
      </dsp:nvSpPr>
      <dsp:spPr>
        <a:xfrm>
          <a:off x="3830369" y="1065019"/>
          <a:ext cx="1361292" cy="51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ru-RU" sz="900" b="1" kern="1200" dirty="0" smtClean="0"/>
            <a:t>Активность в сфере технологических и нетехнологических инноваций</a:t>
          </a:r>
          <a:endParaRPr lang="en-US" sz="900" b="1" kern="1200" dirty="0"/>
        </a:p>
      </dsp:txBody>
      <dsp:txXfrm>
        <a:off x="3830369" y="1065019"/>
        <a:ext cx="1361292" cy="517126"/>
      </dsp:txXfrm>
    </dsp:sp>
    <dsp:sp modelId="{62505D44-772C-464E-ACE4-CC5C7ADB0A06}">
      <dsp:nvSpPr>
        <dsp:cNvPr id="0" name=""/>
        <dsp:cNvSpPr/>
      </dsp:nvSpPr>
      <dsp:spPr>
        <a:xfrm>
          <a:off x="3830369" y="1661704"/>
          <a:ext cx="1361292" cy="51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n-US" sz="1050" b="1" kern="1200" dirty="0" err="1" smtClean="0"/>
            <a:t>Малый</a:t>
          </a:r>
          <a:r>
            <a:rPr lang="en-US" sz="1050" b="1" kern="1200" dirty="0" smtClean="0"/>
            <a:t> </a:t>
          </a:r>
          <a:r>
            <a:rPr lang="en-US" sz="1050" b="1" kern="1200" dirty="0" err="1" smtClean="0"/>
            <a:t>инновационный</a:t>
          </a:r>
          <a:r>
            <a:rPr lang="en-US" sz="1050" b="1" kern="1200" dirty="0" smtClean="0"/>
            <a:t> </a:t>
          </a:r>
          <a:r>
            <a:rPr lang="en-US" sz="1050" b="1" kern="1200" dirty="0" err="1" smtClean="0"/>
            <a:t>бизнес</a:t>
          </a:r>
          <a:endParaRPr lang="en-US" sz="1050" b="1" kern="1200" dirty="0" smtClean="0"/>
        </a:p>
      </dsp:txBody>
      <dsp:txXfrm>
        <a:off x="3830369" y="1661704"/>
        <a:ext cx="1361292" cy="517126"/>
      </dsp:txXfrm>
    </dsp:sp>
    <dsp:sp modelId="{F319F014-0185-4DA7-A5FD-475907BF59FB}">
      <dsp:nvSpPr>
        <dsp:cNvPr id="0" name=""/>
        <dsp:cNvSpPr/>
      </dsp:nvSpPr>
      <dsp:spPr>
        <a:xfrm>
          <a:off x="3830369" y="2258389"/>
          <a:ext cx="1361292" cy="51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n-US" sz="1050" b="1" kern="1200" dirty="0" err="1" smtClean="0"/>
            <a:t>Затраты</a:t>
          </a:r>
          <a:r>
            <a:rPr lang="en-US" sz="1050" b="1" kern="1200" dirty="0" smtClean="0"/>
            <a:t> </a:t>
          </a:r>
          <a:r>
            <a:rPr lang="en-US" sz="1050" b="1" kern="1200" dirty="0" err="1" smtClean="0"/>
            <a:t>на</a:t>
          </a:r>
          <a:r>
            <a:rPr lang="en-US" sz="1050" b="1" kern="1200" dirty="0" smtClean="0"/>
            <a:t> </a:t>
          </a:r>
          <a:r>
            <a:rPr lang="en-US" sz="1050" b="1" kern="1200" dirty="0" err="1" smtClean="0"/>
            <a:t>технологические</a:t>
          </a:r>
          <a:r>
            <a:rPr lang="en-US" sz="1050" b="1" kern="1200" dirty="0" smtClean="0"/>
            <a:t> </a:t>
          </a:r>
          <a:r>
            <a:rPr lang="en-US" sz="1050" b="1" kern="1200" dirty="0" err="1" smtClean="0"/>
            <a:t>инновации</a:t>
          </a:r>
          <a:endParaRPr lang="en-US" sz="1050" b="1" kern="1200" dirty="0" smtClean="0"/>
        </a:p>
      </dsp:txBody>
      <dsp:txXfrm>
        <a:off x="3830369" y="2258389"/>
        <a:ext cx="1361292" cy="517126"/>
      </dsp:txXfrm>
    </dsp:sp>
    <dsp:sp modelId="{A9EF30E7-37AA-4DFF-AB0C-BBC8AF3CE394}">
      <dsp:nvSpPr>
        <dsp:cNvPr id="0" name=""/>
        <dsp:cNvSpPr/>
      </dsp:nvSpPr>
      <dsp:spPr>
        <a:xfrm>
          <a:off x="3830369" y="2855074"/>
          <a:ext cx="1361292" cy="51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n-US" sz="1050" b="1" kern="1200" dirty="0" err="1" smtClean="0"/>
            <a:t>Результативность</a:t>
          </a:r>
          <a:r>
            <a:rPr lang="en-US" sz="1050" b="1" kern="1200" dirty="0" smtClean="0"/>
            <a:t> </a:t>
          </a:r>
          <a:r>
            <a:rPr lang="en-US" sz="1050" b="1" kern="1200" dirty="0" err="1" smtClean="0"/>
            <a:t>инновационной</a:t>
          </a:r>
          <a:r>
            <a:rPr lang="en-US" sz="1050" b="1" kern="1200" dirty="0" smtClean="0"/>
            <a:t> </a:t>
          </a:r>
          <a:r>
            <a:rPr lang="en-US" sz="1050" b="1" kern="1200" dirty="0" err="1" smtClean="0"/>
            <a:t>деятельности</a:t>
          </a:r>
          <a:endParaRPr lang="en-US" sz="1050" b="1" kern="1200" dirty="0" smtClean="0"/>
        </a:p>
      </dsp:txBody>
      <dsp:txXfrm>
        <a:off x="3830369" y="2855074"/>
        <a:ext cx="1361292" cy="517126"/>
      </dsp:txXfrm>
    </dsp:sp>
    <dsp:sp modelId="{96662E60-0816-4C5F-92B1-427182963CB9}">
      <dsp:nvSpPr>
        <dsp:cNvPr id="0" name=""/>
        <dsp:cNvSpPr/>
      </dsp:nvSpPr>
      <dsp:spPr>
        <a:xfrm>
          <a:off x="5489445" y="0"/>
          <a:ext cx="1701615" cy="3549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Качество</a:t>
          </a:r>
          <a:r>
            <a:rPr lang="en-US" sz="1600" b="1" kern="1200" dirty="0" smtClean="0"/>
            <a:t> </a:t>
          </a:r>
          <a:r>
            <a:rPr lang="en-US" sz="1600" b="1" kern="1200" dirty="0" err="1" smtClean="0"/>
            <a:t>инновационной</a:t>
          </a:r>
          <a:r>
            <a:rPr lang="en-US" sz="1600" b="1" kern="1200" dirty="0" smtClean="0"/>
            <a:t> </a:t>
          </a:r>
          <a:r>
            <a:rPr lang="en-US" sz="1600" b="1" kern="1200" dirty="0" err="1" smtClean="0"/>
            <a:t>политики</a:t>
          </a:r>
          <a:endParaRPr lang="en-US" sz="1600" kern="1200" dirty="0"/>
        </a:p>
      </dsp:txBody>
      <dsp:txXfrm>
        <a:off x="5489445" y="0"/>
        <a:ext cx="1701615" cy="1064933"/>
      </dsp:txXfrm>
    </dsp:sp>
    <dsp:sp modelId="{0AC3BDFB-70E9-40DD-BB4B-7B8C64B35DF6}">
      <dsp:nvSpPr>
        <dsp:cNvPr id="0" name=""/>
        <dsp:cNvSpPr/>
      </dsp:nvSpPr>
      <dsp:spPr>
        <a:xfrm>
          <a:off x="5659606" y="1065236"/>
          <a:ext cx="1361292" cy="697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ru-RU" sz="900" b="1" kern="1200" dirty="0" smtClean="0"/>
            <a:t>Качество нормативной правовой базы инновационной политики</a:t>
          </a:r>
          <a:endParaRPr lang="en-US" sz="900" b="1" kern="1200" dirty="0" smtClean="0"/>
        </a:p>
      </dsp:txBody>
      <dsp:txXfrm>
        <a:off x="5659606" y="1065236"/>
        <a:ext cx="1361292" cy="697389"/>
      </dsp:txXfrm>
    </dsp:sp>
    <dsp:sp modelId="{EC66A281-698C-4FFC-884B-76BCE714728C}">
      <dsp:nvSpPr>
        <dsp:cNvPr id="0" name=""/>
        <dsp:cNvSpPr/>
      </dsp:nvSpPr>
      <dsp:spPr>
        <a:xfrm>
          <a:off x="5659606" y="1869916"/>
          <a:ext cx="1361292" cy="697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ru-RU" sz="900" b="1" kern="1200" dirty="0" smtClean="0"/>
            <a:t>Качество организационного обеспечения инновационной политики </a:t>
          </a:r>
          <a:endParaRPr lang="en-US" sz="900" b="1" kern="1200" dirty="0" smtClean="0"/>
        </a:p>
      </dsp:txBody>
      <dsp:txXfrm>
        <a:off x="5659606" y="1869916"/>
        <a:ext cx="1361292" cy="697389"/>
      </dsp:txXfrm>
    </dsp:sp>
    <dsp:sp modelId="{FE5DF8CE-7665-4CBD-9852-CBAB7BBE8D6A}">
      <dsp:nvSpPr>
        <dsp:cNvPr id="0" name=""/>
        <dsp:cNvSpPr/>
      </dsp:nvSpPr>
      <dsp:spPr>
        <a:xfrm>
          <a:off x="5659606" y="2674595"/>
          <a:ext cx="1361292" cy="697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n-US" sz="1050" b="1" kern="1200" dirty="0" err="1" smtClean="0"/>
            <a:t>Затраты</a:t>
          </a:r>
          <a:r>
            <a:rPr lang="en-US" sz="1050" b="1" kern="1200" dirty="0" smtClean="0"/>
            <a:t> </a:t>
          </a:r>
          <a:r>
            <a:rPr lang="en-US" sz="1050" b="1" kern="1200" dirty="0" err="1" smtClean="0"/>
            <a:t>консолидированного</a:t>
          </a:r>
          <a:r>
            <a:rPr lang="en-US" sz="1050" b="1" kern="1200" dirty="0" smtClean="0"/>
            <a:t> </a:t>
          </a:r>
          <a:r>
            <a:rPr lang="en-US" sz="1050" b="1" kern="1200" dirty="0" err="1" smtClean="0"/>
            <a:t>бюджета</a:t>
          </a:r>
          <a:endParaRPr lang="en-US" sz="1050" b="1" kern="1200" dirty="0" smtClean="0"/>
        </a:p>
      </dsp:txBody>
      <dsp:txXfrm>
        <a:off x="5659606" y="2674595"/>
        <a:ext cx="1361292" cy="6973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45DDB9-7AB8-4D71-B061-78706EA7D317}">
      <dsp:nvSpPr>
        <dsp:cNvPr id="0" name=""/>
        <dsp:cNvSpPr/>
      </dsp:nvSpPr>
      <dsp:spPr>
        <a:xfrm>
          <a:off x="1454600" y="2475"/>
          <a:ext cx="2705745" cy="162344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Федеральное статистическое наблюдение (Росстат)</a:t>
          </a:r>
          <a:endParaRPr lang="ru-RU" sz="2000" kern="1200" dirty="0"/>
        </a:p>
      </dsp:txBody>
      <dsp:txXfrm>
        <a:off x="1454600" y="2475"/>
        <a:ext cx="2705745" cy="1623447"/>
      </dsp:txXfrm>
    </dsp:sp>
    <dsp:sp modelId="{427A7DB6-6842-4167-9421-BD37595CC078}">
      <dsp:nvSpPr>
        <dsp:cNvPr id="0" name=""/>
        <dsp:cNvSpPr/>
      </dsp:nvSpPr>
      <dsp:spPr>
        <a:xfrm>
          <a:off x="4430920" y="2475"/>
          <a:ext cx="2705745" cy="162344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Специализированные базы данных (</a:t>
          </a:r>
          <a:r>
            <a:rPr lang="ru-RU" sz="2000" kern="1200" dirty="0" err="1" smtClean="0"/>
            <a:t>библиометрическая</a:t>
          </a:r>
          <a:r>
            <a:rPr lang="ru-RU" sz="2000" kern="1200" dirty="0" smtClean="0"/>
            <a:t> и патентная информация)</a:t>
          </a:r>
          <a:endParaRPr lang="ru-RU" sz="2000" kern="1200" dirty="0"/>
        </a:p>
      </dsp:txBody>
      <dsp:txXfrm>
        <a:off x="4430920" y="2475"/>
        <a:ext cx="2705745" cy="1623447"/>
      </dsp:txXfrm>
    </dsp:sp>
    <dsp:sp modelId="{4A1CF2F6-05EB-4AFE-8A76-DFA6B9EF41F5}">
      <dsp:nvSpPr>
        <dsp:cNvPr id="0" name=""/>
        <dsp:cNvSpPr/>
      </dsp:nvSpPr>
      <dsp:spPr>
        <a:xfrm>
          <a:off x="1454600" y="1896497"/>
          <a:ext cx="2705745" cy="162344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Отчеты федерального казначейства</a:t>
          </a:r>
          <a:endParaRPr lang="ru-RU" sz="2000" kern="1200" dirty="0"/>
        </a:p>
      </dsp:txBody>
      <dsp:txXfrm>
        <a:off x="1454600" y="1896497"/>
        <a:ext cx="2705745" cy="1623447"/>
      </dsp:txXfrm>
    </dsp:sp>
    <dsp:sp modelId="{2D463C0A-836E-4C8B-84BA-6624AF9C676F}">
      <dsp:nvSpPr>
        <dsp:cNvPr id="0" name=""/>
        <dsp:cNvSpPr/>
      </dsp:nvSpPr>
      <dsp:spPr>
        <a:xfrm>
          <a:off x="4430920" y="1896497"/>
          <a:ext cx="2705745" cy="162344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err="1" smtClean="0"/>
            <a:t>Интернет-порталы</a:t>
          </a:r>
          <a:r>
            <a:rPr lang="ru-RU" sz="2000" kern="1200" dirty="0" smtClean="0"/>
            <a:t> органов государственной власти субъектов РФ</a:t>
          </a:r>
          <a:endParaRPr lang="en-US" sz="2000" kern="1200" dirty="0"/>
        </a:p>
      </dsp:txBody>
      <dsp:txXfrm>
        <a:off x="4430920" y="1896497"/>
        <a:ext cx="2705745" cy="162344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CC03C-928B-4CFF-ACCE-388C4779F679}">
      <dsp:nvSpPr>
        <dsp:cNvPr id="0" name=""/>
        <dsp:cNvSpPr/>
      </dsp:nvSpPr>
      <dsp:spPr>
        <a:xfrm rot="16200000">
          <a:off x="180030" y="-180030"/>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898525" algn="l" defTabSz="533400">
            <a:lnSpc>
              <a:spcPct val="90000"/>
            </a:lnSpc>
            <a:spcBef>
              <a:spcPct val="0"/>
            </a:spcBef>
            <a:spcAft>
              <a:spcPct val="35000"/>
            </a:spcAft>
          </a:pPr>
          <a:r>
            <a:rPr lang="ru-RU" sz="1200" b="1" kern="1200" dirty="0"/>
            <a:t/>
          </a:r>
          <a:br>
            <a:rPr lang="ru-RU" sz="1200" b="1" kern="1200" dirty="0"/>
          </a:br>
          <a:r>
            <a:rPr lang="ru-RU" sz="1100" b="1" kern="1200" dirty="0"/>
            <a:t>Социально-экономические условия инновационной деятельности</a:t>
          </a:r>
          <a:endParaRPr lang="ru-RU" sz="1200" b="1" kern="1200" dirty="0"/>
        </a:p>
      </dsp:txBody>
      <dsp:txXfrm rot="16200000">
        <a:off x="409692" y="-409692"/>
        <a:ext cx="1377974" cy="2197360"/>
      </dsp:txXfrm>
    </dsp:sp>
    <dsp:sp modelId="{B79F3BB5-E68A-438B-99F3-ED3D6E13C4FA}">
      <dsp:nvSpPr>
        <dsp:cNvPr id="0" name=""/>
        <dsp:cNvSpPr/>
      </dsp:nvSpPr>
      <dsp:spPr>
        <a:xfrm>
          <a:off x="2197360" y="0"/>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87313" lvl="0" indent="0" algn="l" defTabSz="488950">
            <a:lnSpc>
              <a:spcPct val="90000"/>
            </a:lnSpc>
            <a:spcBef>
              <a:spcPct val="0"/>
            </a:spcBef>
            <a:spcAft>
              <a:spcPct val="35000"/>
            </a:spcAft>
            <a:tabLst>
              <a:tab pos="985838" algn="l"/>
              <a:tab pos="2774950" algn="l"/>
            </a:tabLst>
          </a:pPr>
          <a:r>
            <a:rPr lang="ru-RU" sz="1100" b="1" kern="1200" dirty="0" smtClean="0"/>
            <a:t>Научно-</a:t>
          </a:r>
        </a:p>
        <a:p>
          <a:pPr marL="87313" lvl="0" indent="0" algn="l" defTabSz="488950">
            <a:lnSpc>
              <a:spcPct val="90000"/>
            </a:lnSpc>
            <a:spcBef>
              <a:spcPct val="0"/>
            </a:spcBef>
            <a:spcAft>
              <a:spcPct val="35000"/>
            </a:spcAft>
            <a:tabLst>
              <a:tab pos="985838" algn="l"/>
              <a:tab pos="2774950" algn="l"/>
            </a:tabLst>
          </a:pPr>
          <a:r>
            <a:rPr lang="ru-RU" sz="1100" b="1" kern="1200" dirty="0" smtClean="0"/>
            <a:t>технический </a:t>
          </a:r>
        </a:p>
        <a:p>
          <a:pPr marL="87313" lvl="0" indent="0" algn="l" defTabSz="488950">
            <a:lnSpc>
              <a:spcPct val="90000"/>
            </a:lnSpc>
            <a:spcBef>
              <a:spcPct val="0"/>
            </a:spcBef>
            <a:spcAft>
              <a:spcPct val="35000"/>
            </a:spcAft>
            <a:tabLst>
              <a:tab pos="985838" algn="l"/>
              <a:tab pos="2774950" algn="l"/>
            </a:tabLst>
          </a:pPr>
          <a:r>
            <a:rPr lang="ru-RU" sz="1100" b="1" kern="1200" dirty="0" smtClean="0"/>
            <a:t>потенциал</a:t>
          </a:r>
          <a:endParaRPr lang="ru-RU" sz="1100" b="1" kern="1200" dirty="0"/>
        </a:p>
      </dsp:txBody>
      <dsp:txXfrm>
        <a:off x="2197360" y="0"/>
        <a:ext cx="2197360" cy="1377974"/>
      </dsp:txXfrm>
    </dsp:sp>
    <dsp:sp modelId="{43AB6427-0AEC-4160-A80B-C5D8BB908D17}">
      <dsp:nvSpPr>
        <dsp:cNvPr id="0" name=""/>
        <dsp:cNvSpPr/>
      </dsp:nvSpPr>
      <dsp:spPr>
        <a:xfrm rot="10800000">
          <a:off x="0" y="1837299"/>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0" algn="l" defTabSz="533400">
            <a:lnSpc>
              <a:spcPct val="90000"/>
            </a:lnSpc>
            <a:spcBef>
              <a:spcPct val="0"/>
            </a:spcBef>
            <a:spcAft>
              <a:spcPct val="35000"/>
            </a:spcAft>
          </a:pPr>
          <a:r>
            <a:rPr lang="ru-RU" sz="1200" b="1" kern="1200" dirty="0"/>
            <a:t>Инновационная </a:t>
          </a:r>
          <a:endParaRPr lang="ru-RU" sz="1200" b="1" kern="1200" dirty="0" smtClean="0"/>
        </a:p>
        <a:p>
          <a:pPr marL="898525" lvl="0" indent="0" algn="l" defTabSz="533400">
            <a:lnSpc>
              <a:spcPct val="90000"/>
            </a:lnSpc>
            <a:spcBef>
              <a:spcPct val="0"/>
            </a:spcBef>
            <a:spcAft>
              <a:spcPct val="35000"/>
            </a:spcAft>
          </a:pPr>
          <a:r>
            <a:rPr lang="ru-RU" sz="1200" b="1" kern="1200" dirty="0" smtClean="0"/>
            <a:t>деятельность</a:t>
          </a:r>
          <a:endParaRPr lang="ru-RU" sz="1200" b="1" kern="1200" dirty="0"/>
        </a:p>
      </dsp:txBody>
      <dsp:txXfrm rot="10800000">
        <a:off x="0" y="2296624"/>
        <a:ext cx="2197360" cy="1377974"/>
      </dsp:txXfrm>
    </dsp:sp>
    <dsp:sp modelId="{928B8C0A-0F1D-41B8-BDBC-29FC0387A60B}">
      <dsp:nvSpPr>
        <dsp:cNvPr id="0" name=""/>
        <dsp:cNvSpPr/>
      </dsp:nvSpPr>
      <dsp:spPr>
        <a:xfrm rot="5400000">
          <a:off x="2377390" y="1657269"/>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7313" lvl="0" indent="0" algn="l" defTabSz="533400">
            <a:lnSpc>
              <a:spcPct val="90000"/>
            </a:lnSpc>
            <a:spcBef>
              <a:spcPct val="0"/>
            </a:spcBef>
            <a:spcAft>
              <a:spcPct val="35000"/>
            </a:spcAft>
          </a:pPr>
          <a:r>
            <a:rPr lang="ru-RU" sz="1200" b="1" kern="1200" dirty="0"/>
            <a:t>Качество </a:t>
          </a:r>
          <a:endParaRPr lang="ru-RU" sz="1200" b="1" kern="1200" dirty="0" smtClean="0"/>
        </a:p>
        <a:p>
          <a:pPr marL="87313" lvl="0" indent="0" algn="l" defTabSz="533400">
            <a:lnSpc>
              <a:spcPct val="90000"/>
            </a:lnSpc>
            <a:spcBef>
              <a:spcPct val="0"/>
            </a:spcBef>
            <a:spcAft>
              <a:spcPct val="35000"/>
            </a:spcAft>
          </a:pPr>
          <a:r>
            <a:rPr lang="ru-RU" sz="1200" b="1" kern="1200" dirty="0" smtClean="0"/>
            <a:t>инновационной </a:t>
          </a:r>
        </a:p>
        <a:p>
          <a:pPr marL="87313" lvl="0" indent="0" algn="l" defTabSz="533400">
            <a:lnSpc>
              <a:spcPct val="90000"/>
            </a:lnSpc>
            <a:spcBef>
              <a:spcPct val="0"/>
            </a:spcBef>
            <a:spcAft>
              <a:spcPct val="35000"/>
            </a:spcAft>
          </a:pPr>
          <a:r>
            <a:rPr lang="ru-RU" sz="1200" b="1" kern="1200" dirty="0" smtClean="0"/>
            <a:t>политики</a:t>
          </a:r>
          <a:endParaRPr lang="ru-RU" sz="1200" b="1" kern="1200" dirty="0"/>
        </a:p>
      </dsp:txBody>
      <dsp:txXfrm rot="5400000">
        <a:off x="2607052" y="1886931"/>
        <a:ext cx="1377974" cy="2197360"/>
      </dsp:txXfrm>
    </dsp:sp>
    <dsp:sp modelId="{CA35F1B7-D2DB-456C-A6D1-C5384437235F}">
      <dsp:nvSpPr>
        <dsp:cNvPr id="0" name=""/>
        <dsp:cNvSpPr/>
      </dsp:nvSpPr>
      <dsp:spPr>
        <a:xfrm>
          <a:off x="1032638" y="1305626"/>
          <a:ext cx="2329443" cy="106334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803275" lvl="0" indent="4763" algn="ctr" defTabSz="466725">
            <a:lnSpc>
              <a:spcPct val="90000"/>
            </a:lnSpc>
            <a:spcBef>
              <a:spcPct val="0"/>
            </a:spcBef>
            <a:spcAft>
              <a:spcPct val="35000"/>
            </a:spcAft>
          </a:pPr>
          <a:r>
            <a:rPr lang="ru-RU" sz="1050" b="1" kern="1200" dirty="0" smtClean="0"/>
            <a:t>Российский региональный инновационный индекс</a:t>
          </a:r>
          <a:endParaRPr lang="ru-RU" sz="1050" b="1" kern="1200" dirty="0"/>
        </a:p>
      </dsp:txBody>
      <dsp:txXfrm>
        <a:off x="1032638" y="1305626"/>
        <a:ext cx="2329443" cy="10633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CC03C-928B-4CFF-ACCE-388C4779F679}">
      <dsp:nvSpPr>
        <dsp:cNvPr id="0" name=""/>
        <dsp:cNvSpPr/>
      </dsp:nvSpPr>
      <dsp:spPr>
        <a:xfrm rot="16200000">
          <a:off x="180030" y="-180030"/>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898525" algn="l" defTabSz="533400">
            <a:lnSpc>
              <a:spcPct val="90000"/>
            </a:lnSpc>
            <a:spcBef>
              <a:spcPct val="0"/>
            </a:spcBef>
            <a:spcAft>
              <a:spcPct val="35000"/>
            </a:spcAft>
          </a:pPr>
          <a:r>
            <a:rPr lang="ru-RU" sz="1200" b="1" kern="1200" dirty="0"/>
            <a:t/>
          </a:r>
          <a:br>
            <a:rPr lang="ru-RU" sz="1200" b="1" kern="1200" dirty="0"/>
          </a:br>
          <a:r>
            <a:rPr lang="ru-RU" sz="1100" b="1" kern="1200" dirty="0"/>
            <a:t>Социально-экономические условия инновационной деятельности</a:t>
          </a:r>
          <a:endParaRPr lang="ru-RU" sz="1200" b="1" kern="1200" dirty="0"/>
        </a:p>
      </dsp:txBody>
      <dsp:txXfrm rot="16200000">
        <a:off x="409692" y="-409692"/>
        <a:ext cx="1377974" cy="2197360"/>
      </dsp:txXfrm>
    </dsp:sp>
    <dsp:sp modelId="{B79F3BB5-E68A-438B-99F3-ED3D6E13C4FA}">
      <dsp:nvSpPr>
        <dsp:cNvPr id="0" name=""/>
        <dsp:cNvSpPr/>
      </dsp:nvSpPr>
      <dsp:spPr>
        <a:xfrm>
          <a:off x="2197360" y="0"/>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87313" lvl="0" indent="0" algn="l" defTabSz="488950">
            <a:lnSpc>
              <a:spcPct val="90000"/>
            </a:lnSpc>
            <a:spcBef>
              <a:spcPct val="0"/>
            </a:spcBef>
            <a:spcAft>
              <a:spcPct val="35000"/>
            </a:spcAft>
            <a:tabLst>
              <a:tab pos="985838" algn="l"/>
              <a:tab pos="2774950" algn="l"/>
            </a:tabLst>
          </a:pPr>
          <a:r>
            <a:rPr lang="ru-RU" sz="1100" b="1" kern="1200" dirty="0" smtClean="0"/>
            <a:t>Научно-</a:t>
          </a:r>
        </a:p>
        <a:p>
          <a:pPr marL="87313" lvl="0" indent="0" algn="l" defTabSz="488950">
            <a:lnSpc>
              <a:spcPct val="90000"/>
            </a:lnSpc>
            <a:spcBef>
              <a:spcPct val="0"/>
            </a:spcBef>
            <a:spcAft>
              <a:spcPct val="35000"/>
            </a:spcAft>
            <a:tabLst>
              <a:tab pos="985838" algn="l"/>
              <a:tab pos="2774950" algn="l"/>
            </a:tabLst>
          </a:pPr>
          <a:r>
            <a:rPr lang="ru-RU" sz="1100" b="1" kern="1200" dirty="0" smtClean="0"/>
            <a:t>технический </a:t>
          </a:r>
        </a:p>
        <a:p>
          <a:pPr marL="87313" lvl="0" indent="0" algn="l" defTabSz="488950">
            <a:lnSpc>
              <a:spcPct val="90000"/>
            </a:lnSpc>
            <a:spcBef>
              <a:spcPct val="0"/>
            </a:spcBef>
            <a:spcAft>
              <a:spcPct val="35000"/>
            </a:spcAft>
            <a:tabLst>
              <a:tab pos="985838" algn="l"/>
              <a:tab pos="2774950" algn="l"/>
            </a:tabLst>
          </a:pPr>
          <a:r>
            <a:rPr lang="ru-RU" sz="1100" b="1" kern="1200" dirty="0" smtClean="0"/>
            <a:t>потенциал</a:t>
          </a:r>
          <a:endParaRPr lang="ru-RU" sz="1100" b="1" kern="1200" dirty="0"/>
        </a:p>
      </dsp:txBody>
      <dsp:txXfrm>
        <a:off x="2197360" y="0"/>
        <a:ext cx="2197360" cy="1377974"/>
      </dsp:txXfrm>
    </dsp:sp>
    <dsp:sp modelId="{43AB6427-0AEC-4160-A80B-C5D8BB908D17}">
      <dsp:nvSpPr>
        <dsp:cNvPr id="0" name=""/>
        <dsp:cNvSpPr/>
      </dsp:nvSpPr>
      <dsp:spPr>
        <a:xfrm rot="10800000">
          <a:off x="0" y="1837299"/>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0" algn="l" defTabSz="533400">
            <a:lnSpc>
              <a:spcPct val="90000"/>
            </a:lnSpc>
            <a:spcBef>
              <a:spcPct val="0"/>
            </a:spcBef>
            <a:spcAft>
              <a:spcPct val="35000"/>
            </a:spcAft>
          </a:pPr>
          <a:r>
            <a:rPr lang="ru-RU" sz="1200" b="1" kern="1200" dirty="0"/>
            <a:t>Инновационная </a:t>
          </a:r>
          <a:endParaRPr lang="ru-RU" sz="1200" b="1" kern="1200" dirty="0" smtClean="0"/>
        </a:p>
        <a:p>
          <a:pPr marL="898525" lvl="0" indent="0" algn="l" defTabSz="533400">
            <a:lnSpc>
              <a:spcPct val="90000"/>
            </a:lnSpc>
            <a:spcBef>
              <a:spcPct val="0"/>
            </a:spcBef>
            <a:spcAft>
              <a:spcPct val="35000"/>
            </a:spcAft>
          </a:pPr>
          <a:r>
            <a:rPr lang="ru-RU" sz="1200" b="1" kern="1200" dirty="0" smtClean="0"/>
            <a:t>деятельность</a:t>
          </a:r>
          <a:endParaRPr lang="ru-RU" sz="1200" b="1" kern="1200" dirty="0"/>
        </a:p>
      </dsp:txBody>
      <dsp:txXfrm rot="10800000">
        <a:off x="0" y="2296624"/>
        <a:ext cx="2197360" cy="1377974"/>
      </dsp:txXfrm>
    </dsp:sp>
    <dsp:sp modelId="{928B8C0A-0F1D-41B8-BDBC-29FC0387A60B}">
      <dsp:nvSpPr>
        <dsp:cNvPr id="0" name=""/>
        <dsp:cNvSpPr/>
      </dsp:nvSpPr>
      <dsp:spPr>
        <a:xfrm rot="5400000">
          <a:off x="2377390" y="1657269"/>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7313" lvl="0" indent="0" algn="l" defTabSz="533400">
            <a:lnSpc>
              <a:spcPct val="90000"/>
            </a:lnSpc>
            <a:spcBef>
              <a:spcPct val="0"/>
            </a:spcBef>
            <a:spcAft>
              <a:spcPct val="35000"/>
            </a:spcAft>
          </a:pPr>
          <a:r>
            <a:rPr lang="ru-RU" sz="1200" b="1" kern="1200" dirty="0"/>
            <a:t>Качество </a:t>
          </a:r>
          <a:endParaRPr lang="ru-RU" sz="1200" b="1" kern="1200" dirty="0" smtClean="0"/>
        </a:p>
        <a:p>
          <a:pPr marL="87313" lvl="0" indent="0" algn="l" defTabSz="533400">
            <a:lnSpc>
              <a:spcPct val="90000"/>
            </a:lnSpc>
            <a:spcBef>
              <a:spcPct val="0"/>
            </a:spcBef>
            <a:spcAft>
              <a:spcPct val="35000"/>
            </a:spcAft>
          </a:pPr>
          <a:r>
            <a:rPr lang="ru-RU" sz="1200" b="1" kern="1200" dirty="0" smtClean="0"/>
            <a:t>инновационной </a:t>
          </a:r>
        </a:p>
        <a:p>
          <a:pPr marL="87313" lvl="0" indent="0" algn="l" defTabSz="533400">
            <a:lnSpc>
              <a:spcPct val="90000"/>
            </a:lnSpc>
            <a:spcBef>
              <a:spcPct val="0"/>
            </a:spcBef>
            <a:spcAft>
              <a:spcPct val="35000"/>
            </a:spcAft>
          </a:pPr>
          <a:r>
            <a:rPr lang="ru-RU" sz="1200" b="1" kern="1200" dirty="0" smtClean="0"/>
            <a:t>политики</a:t>
          </a:r>
          <a:endParaRPr lang="ru-RU" sz="1200" b="1" kern="1200" dirty="0"/>
        </a:p>
      </dsp:txBody>
      <dsp:txXfrm rot="5400000">
        <a:off x="2607052" y="1886931"/>
        <a:ext cx="1377974" cy="2197360"/>
      </dsp:txXfrm>
    </dsp:sp>
    <dsp:sp modelId="{CA35F1B7-D2DB-456C-A6D1-C5384437235F}">
      <dsp:nvSpPr>
        <dsp:cNvPr id="0" name=""/>
        <dsp:cNvSpPr/>
      </dsp:nvSpPr>
      <dsp:spPr>
        <a:xfrm>
          <a:off x="1032638" y="1305626"/>
          <a:ext cx="2329443" cy="106334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803275" lvl="0" indent="4763" algn="ctr" defTabSz="466725">
            <a:lnSpc>
              <a:spcPct val="90000"/>
            </a:lnSpc>
            <a:spcBef>
              <a:spcPct val="0"/>
            </a:spcBef>
            <a:spcAft>
              <a:spcPct val="35000"/>
            </a:spcAft>
          </a:pPr>
          <a:r>
            <a:rPr lang="ru-RU" sz="1050" b="1" kern="1200" dirty="0" smtClean="0"/>
            <a:t>Российский региональный инновационный индекс</a:t>
          </a:r>
          <a:endParaRPr lang="ru-RU" sz="1050" b="1" kern="1200" dirty="0"/>
        </a:p>
      </dsp:txBody>
      <dsp:txXfrm>
        <a:off x="1032638" y="1305626"/>
        <a:ext cx="2329443" cy="106334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CC03C-928B-4CFF-ACCE-388C4779F679}">
      <dsp:nvSpPr>
        <dsp:cNvPr id="0" name=""/>
        <dsp:cNvSpPr/>
      </dsp:nvSpPr>
      <dsp:spPr>
        <a:xfrm rot="16200000">
          <a:off x="180030" y="-180030"/>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898525" algn="l" defTabSz="533400">
            <a:lnSpc>
              <a:spcPct val="90000"/>
            </a:lnSpc>
            <a:spcBef>
              <a:spcPct val="0"/>
            </a:spcBef>
            <a:spcAft>
              <a:spcPct val="35000"/>
            </a:spcAft>
          </a:pPr>
          <a:r>
            <a:rPr lang="ru-RU" sz="1200" b="1" kern="1200" dirty="0"/>
            <a:t/>
          </a:r>
          <a:br>
            <a:rPr lang="ru-RU" sz="1200" b="1" kern="1200" dirty="0"/>
          </a:br>
          <a:r>
            <a:rPr lang="ru-RU" sz="1100" b="1" kern="1200" dirty="0"/>
            <a:t>Социально-экономические условия инновационной деятельности</a:t>
          </a:r>
          <a:endParaRPr lang="ru-RU" sz="1200" b="1" kern="1200" dirty="0"/>
        </a:p>
      </dsp:txBody>
      <dsp:txXfrm rot="16200000">
        <a:off x="409692" y="-409692"/>
        <a:ext cx="1377974" cy="2197360"/>
      </dsp:txXfrm>
    </dsp:sp>
    <dsp:sp modelId="{B79F3BB5-E68A-438B-99F3-ED3D6E13C4FA}">
      <dsp:nvSpPr>
        <dsp:cNvPr id="0" name=""/>
        <dsp:cNvSpPr/>
      </dsp:nvSpPr>
      <dsp:spPr>
        <a:xfrm>
          <a:off x="2197360" y="0"/>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87313" lvl="0" indent="0" algn="l" defTabSz="488950">
            <a:lnSpc>
              <a:spcPct val="90000"/>
            </a:lnSpc>
            <a:spcBef>
              <a:spcPct val="0"/>
            </a:spcBef>
            <a:spcAft>
              <a:spcPct val="35000"/>
            </a:spcAft>
            <a:tabLst>
              <a:tab pos="985838" algn="l"/>
              <a:tab pos="2774950" algn="l"/>
            </a:tabLst>
          </a:pPr>
          <a:r>
            <a:rPr lang="ru-RU" sz="1100" b="1" kern="1200" dirty="0" smtClean="0"/>
            <a:t>Научно-</a:t>
          </a:r>
        </a:p>
        <a:p>
          <a:pPr marL="87313" lvl="0" indent="0" algn="l" defTabSz="488950">
            <a:lnSpc>
              <a:spcPct val="90000"/>
            </a:lnSpc>
            <a:spcBef>
              <a:spcPct val="0"/>
            </a:spcBef>
            <a:spcAft>
              <a:spcPct val="35000"/>
            </a:spcAft>
            <a:tabLst>
              <a:tab pos="985838" algn="l"/>
              <a:tab pos="2774950" algn="l"/>
            </a:tabLst>
          </a:pPr>
          <a:r>
            <a:rPr lang="ru-RU" sz="1100" b="1" kern="1200" dirty="0" smtClean="0"/>
            <a:t>технический </a:t>
          </a:r>
        </a:p>
        <a:p>
          <a:pPr marL="87313" lvl="0" indent="0" algn="l" defTabSz="488950">
            <a:lnSpc>
              <a:spcPct val="90000"/>
            </a:lnSpc>
            <a:spcBef>
              <a:spcPct val="0"/>
            </a:spcBef>
            <a:spcAft>
              <a:spcPct val="35000"/>
            </a:spcAft>
            <a:tabLst>
              <a:tab pos="985838" algn="l"/>
              <a:tab pos="2774950" algn="l"/>
            </a:tabLst>
          </a:pPr>
          <a:r>
            <a:rPr lang="ru-RU" sz="1100" b="1" kern="1200" dirty="0" smtClean="0"/>
            <a:t>потенциал</a:t>
          </a:r>
          <a:endParaRPr lang="ru-RU" sz="1100" b="1" kern="1200" dirty="0"/>
        </a:p>
      </dsp:txBody>
      <dsp:txXfrm>
        <a:off x="2197360" y="0"/>
        <a:ext cx="2197360" cy="1377974"/>
      </dsp:txXfrm>
    </dsp:sp>
    <dsp:sp modelId="{43AB6427-0AEC-4160-A80B-C5D8BB908D17}">
      <dsp:nvSpPr>
        <dsp:cNvPr id="0" name=""/>
        <dsp:cNvSpPr/>
      </dsp:nvSpPr>
      <dsp:spPr>
        <a:xfrm rot="10800000">
          <a:off x="0" y="1837299"/>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0" algn="l" defTabSz="533400">
            <a:lnSpc>
              <a:spcPct val="90000"/>
            </a:lnSpc>
            <a:spcBef>
              <a:spcPct val="0"/>
            </a:spcBef>
            <a:spcAft>
              <a:spcPct val="35000"/>
            </a:spcAft>
          </a:pPr>
          <a:r>
            <a:rPr lang="ru-RU" sz="1200" b="1" kern="1200" dirty="0"/>
            <a:t>Инновационная </a:t>
          </a:r>
          <a:endParaRPr lang="ru-RU" sz="1200" b="1" kern="1200" dirty="0" smtClean="0"/>
        </a:p>
        <a:p>
          <a:pPr marL="898525" lvl="0" indent="0" algn="l" defTabSz="533400">
            <a:lnSpc>
              <a:spcPct val="90000"/>
            </a:lnSpc>
            <a:spcBef>
              <a:spcPct val="0"/>
            </a:spcBef>
            <a:spcAft>
              <a:spcPct val="35000"/>
            </a:spcAft>
          </a:pPr>
          <a:r>
            <a:rPr lang="ru-RU" sz="1200" b="1" kern="1200" dirty="0" smtClean="0"/>
            <a:t>деятельность</a:t>
          </a:r>
          <a:endParaRPr lang="ru-RU" sz="1200" b="1" kern="1200" dirty="0"/>
        </a:p>
      </dsp:txBody>
      <dsp:txXfrm rot="10800000">
        <a:off x="0" y="2296624"/>
        <a:ext cx="2197360" cy="1377974"/>
      </dsp:txXfrm>
    </dsp:sp>
    <dsp:sp modelId="{928B8C0A-0F1D-41B8-BDBC-29FC0387A60B}">
      <dsp:nvSpPr>
        <dsp:cNvPr id="0" name=""/>
        <dsp:cNvSpPr/>
      </dsp:nvSpPr>
      <dsp:spPr>
        <a:xfrm rot="5400000">
          <a:off x="2377390" y="1657269"/>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7313" lvl="0" indent="0" algn="l" defTabSz="533400">
            <a:lnSpc>
              <a:spcPct val="90000"/>
            </a:lnSpc>
            <a:spcBef>
              <a:spcPct val="0"/>
            </a:spcBef>
            <a:spcAft>
              <a:spcPct val="35000"/>
            </a:spcAft>
          </a:pPr>
          <a:r>
            <a:rPr lang="ru-RU" sz="1200" b="1" kern="1200" dirty="0"/>
            <a:t>Качество </a:t>
          </a:r>
          <a:endParaRPr lang="ru-RU" sz="1200" b="1" kern="1200" dirty="0" smtClean="0"/>
        </a:p>
        <a:p>
          <a:pPr marL="87313" lvl="0" indent="0" algn="l" defTabSz="533400">
            <a:lnSpc>
              <a:spcPct val="90000"/>
            </a:lnSpc>
            <a:spcBef>
              <a:spcPct val="0"/>
            </a:spcBef>
            <a:spcAft>
              <a:spcPct val="35000"/>
            </a:spcAft>
          </a:pPr>
          <a:r>
            <a:rPr lang="ru-RU" sz="1200" b="1" kern="1200" dirty="0" smtClean="0"/>
            <a:t>инновационной </a:t>
          </a:r>
        </a:p>
        <a:p>
          <a:pPr marL="87313" lvl="0" indent="0" algn="l" defTabSz="533400">
            <a:lnSpc>
              <a:spcPct val="90000"/>
            </a:lnSpc>
            <a:spcBef>
              <a:spcPct val="0"/>
            </a:spcBef>
            <a:spcAft>
              <a:spcPct val="35000"/>
            </a:spcAft>
          </a:pPr>
          <a:r>
            <a:rPr lang="ru-RU" sz="1200" b="1" kern="1200" dirty="0" smtClean="0"/>
            <a:t>политики</a:t>
          </a:r>
          <a:endParaRPr lang="ru-RU" sz="1200" b="1" kern="1200" dirty="0"/>
        </a:p>
      </dsp:txBody>
      <dsp:txXfrm rot="5400000">
        <a:off x="2607052" y="1886931"/>
        <a:ext cx="1377974" cy="2197360"/>
      </dsp:txXfrm>
    </dsp:sp>
    <dsp:sp modelId="{CA35F1B7-D2DB-456C-A6D1-C5384437235F}">
      <dsp:nvSpPr>
        <dsp:cNvPr id="0" name=""/>
        <dsp:cNvSpPr/>
      </dsp:nvSpPr>
      <dsp:spPr>
        <a:xfrm>
          <a:off x="1032638" y="1305626"/>
          <a:ext cx="2329443" cy="106334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803275" lvl="0" indent="4763" algn="ctr" defTabSz="466725">
            <a:lnSpc>
              <a:spcPct val="90000"/>
            </a:lnSpc>
            <a:spcBef>
              <a:spcPct val="0"/>
            </a:spcBef>
            <a:spcAft>
              <a:spcPct val="35000"/>
            </a:spcAft>
          </a:pPr>
          <a:r>
            <a:rPr lang="ru-RU" sz="1050" b="1" kern="1200" dirty="0" smtClean="0"/>
            <a:t>Российский региональный инновационный индекс</a:t>
          </a:r>
          <a:endParaRPr lang="ru-RU" sz="1050" b="1" kern="1200" dirty="0"/>
        </a:p>
      </dsp:txBody>
      <dsp:txXfrm>
        <a:off x="1032638" y="1305626"/>
        <a:ext cx="2329443" cy="106334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CC03C-928B-4CFF-ACCE-388C4779F679}">
      <dsp:nvSpPr>
        <dsp:cNvPr id="0" name=""/>
        <dsp:cNvSpPr/>
      </dsp:nvSpPr>
      <dsp:spPr>
        <a:xfrm rot="16200000">
          <a:off x="180030" y="-180030"/>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898525" algn="l" defTabSz="533400">
            <a:lnSpc>
              <a:spcPct val="90000"/>
            </a:lnSpc>
            <a:spcBef>
              <a:spcPct val="0"/>
            </a:spcBef>
            <a:spcAft>
              <a:spcPct val="35000"/>
            </a:spcAft>
          </a:pPr>
          <a:r>
            <a:rPr lang="ru-RU" sz="1200" b="1" kern="1200" dirty="0"/>
            <a:t/>
          </a:r>
          <a:br>
            <a:rPr lang="ru-RU" sz="1200" b="1" kern="1200" dirty="0"/>
          </a:br>
          <a:r>
            <a:rPr lang="ru-RU" sz="1100" b="1" kern="1200" dirty="0"/>
            <a:t>Социально-экономические условия инновационной деятельности</a:t>
          </a:r>
          <a:endParaRPr lang="ru-RU" sz="1200" b="1" kern="1200" dirty="0"/>
        </a:p>
      </dsp:txBody>
      <dsp:txXfrm rot="16200000">
        <a:off x="409692" y="-409692"/>
        <a:ext cx="1377974" cy="2197360"/>
      </dsp:txXfrm>
    </dsp:sp>
    <dsp:sp modelId="{B79F3BB5-E68A-438B-99F3-ED3D6E13C4FA}">
      <dsp:nvSpPr>
        <dsp:cNvPr id="0" name=""/>
        <dsp:cNvSpPr/>
      </dsp:nvSpPr>
      <dsp:spPr>
        <a:xfrm>
          <a:off x="2197360" y="0"/>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87313" lvl="0" indent="0" algn="l" defTabSz="488950">
            <a:lnSpc>
              <a:spcPct val="90000"/>
            </a:lnSpc>
            <a:spcBef>
              <a:spcPct val="0"/>
            </a:spcBef>
            <a:spcAft>
              <a:spcPct val="35000"/>
            </a:spcAft>
            <a:tabLst>
              <a:tab pos="985838" algn="l"/>
              <a:tab pos="2774950" algn="l"/>
            </a:tabLst>
          </a:pPr>
          <a:r>
            <a:rPr lang="ru-RU" sz="1100" b="1" kern="1200" dirty="0" smtClean="0"/>
            <a:t>Научно-</a:t>
          </a:r>
        </a:p>
        <a:p>
          <a:pPr marL="87313" lvl="0" indent="0" algn="l" defTabSz="488950">
            <a:lnSpc>
              <a:spcPct val="90000"/>
            </a:lnSpc>
            <a:spcBef>
              <a:spcPct val="0"/>
            </a:spcBef>
            <a:spcAft>
              <a:spcPct val="35000"/>
            </a:spcAft>
            <a:tabLst>
              <a:tab pos="985838" algn="l"/>
              <a:tab pos="2774950" algn="l"/>
            </a:tabLst>
          </a:pPr>
          <a:r>
            <a:rPr lang="ru-RU" sz="1100" b="1" kern="1200" dirty="0" smtClean="0"/>
            <a:t>технический </a:t>
          </a:r>
        </a:p>
        <a:p>
          <a:pPr marL="87313" lvl="0" indent="0" algn="l" defTabSz="488950">
            <a:lnSpc>
              <a:spcPct val="90000"/>
            </a:lnSpc>
            <a:spcBef>
              <a:spcPct val="0"/>
            </a:spcBef>
            <a:spcAft>
              <a:spcPct val="35000"/>
            </a:spcAft>
            <a:tabLst>
              <a:tab pos="985838" algn="l"/>
              <a:tab pos="2774950" algn="l"/>
            </a:tabLst>
          </a:pPr>
          <a:r>
            <a:rPr lang="ru-RU" sz="1100" b="1" kern="1200" dirty="0" smtClean="0"/>
            <a:t>потенциал</a:t>
          </a:r>
          <a:endParaRPr lang="ru-RU" sz="1100" b="1" kern="1200" dirty="0"/>
        </a:p>
      </dsp:txBody>
      <dsp:txXfrm>
        <a:off x="2197360" y="0"/>
        <a:ext cx="2197360" cy="1377974"/>
      </dsp:txXfrm>
    </dsp:sp>
    <dsp:sp modelId="{43AB6427-0AEC-4160-A80B-C5D8BB908D17}">
      <dsp:nvSpPr>
        <dsp:cNvPr id="0" name=""/>
        <dsp:cNvSpPr/>
      </dsp:nvSpPr>
      <dsp:spPr>
        <a:xfrm rot="10800000">
          <a:off x="0" y="1837299"/>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0" algn="l" defTabSz="533400">
            <a:lnSpc>
              <a:spcPct val="90000"/>
            </a:lnSpc>
            <a:spcBef>
              <a:spcPct val="0"/>
            </a:spcBef>
            <a:spcAft>
              <a:spcPct val="35000"/>
            </a:spcAft>
          </a:pPr>
          <a:r>
            <a:rPr lang="ru-RU" sz="1200" b="1" kern="1200" dirty="0"/>
            <a:t>Инновационная </a:t>
          </a:r>
          <a:endParaRPr lang="ru-RU" sz="1200" b="1" kern="1200" dirty="0" smtClean="0"/>
        </a:p>
        <a:p>
          <a:pPr marL="898525" lvl="0" indent="0" algn="l" defTabSz="533400">
            <a:lnSpc>
              <a:spcPct val="90000"/>
            </a:lnSpc>
            <a:spcBef>
              <a:spcPct val="0"/>
            </a:spcBef>
            <a:spcAft>
              <a:spcPct val="35000"/>
            </a:spcAft>
          </a:pPr>
          <a:r>
            <a:rPr lang="ru-RU" sz="1200" b="1" kern="1200" dirty="0" smtClean="0"/>
            <a:t>деятельность</a:t>
          </a:r>
          <a:endParaRPr lang="ru-RU" sz="1200" b="1" kern="1200" dirty="0"/>
        </a:p>
      </dsp:txBody>
      <dsp:txXfrm rot="10800000">
        <a:off x="0" y="2296624"/>
        <a:ext cx="2197360" cy="1377974"/>
      </dsp:txXfrm>
    </dsp:sp>
    <dsp:sp modelId="{928B8C0A-0F1D-41B8-BDBC-29FC0387A60B}">
      <dsp:nvSpPr>
        <dsp:cNvPr id="0" name=""/>
        <dsp:cNvSpPr/>
      </dsp:nvSpPr>
      <dsp:spPr>
        <a:xfrm rot="5400000">
          <a:off x="2377390" y="1657269"/>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7313" lvl="0" indent="0" algn="l" defTabSz="533400">
            <a:lnSpc>
              <a:spcPct val="90000"/>
            </a:lnSpc>
            <a:spcBef>
              <a:spcPct val="0"/>
            </a:spcBef>
            <a:spcAft>
              <a:spcPct val="35000"/>
            </a:spcAft>
          </a:pPr>
          <a:r>
            <a:rPr lang="ru-RU" sz="1200" b="1" kern="1200" dirty="0"/>
            <a:t>Качество </a:t>
          </a:r>
          <a:endParaRPr lang="ru-RU" sz="1200" b="1" kern="1200" dirty="0" smtClean="0"/>
        </a:p>
        <a:p>
          <a:pPr marL="87313" lvl="0" indent="0" algn="l" defTabSz="533400">
            <a:lnSpc>
              <a:spcPct val="90000"/>
            </a:lnSpc>
            <a:spcBef>
              <a:spcPct val="0"/>
            </a:spcBef>
            <a:spcAft>
              <a:spcPct val="35000"/>
            </a:spcAft>
          </a:pPr>
          <a:r>
            <a:rPr lang="ru-RU" sz="1200" b="1" kern="1200" dirty="0" smtClean="0"/>
            <a:t>инновационной </a:t>
          </a:r>
        </a:p>
        <a:p>
          <a:pPr marL="87313" lvl="0" indent="0" algn="l" defTabSz="533400">
            <a:lnSpc>
              <a:spcPct val="90000"/>
            </a:lnSpc>
            <a:spcBef>
              <a:spcPct val="0"/>
            </a:spcBef>
            <a:spcAft>
              <a:spcPct val="35000"/>
            </a:spcAft>
          </a:pPr>
          <a:r>
            <a:rPr lang="ru-RU" sz="1200" b="1" kern="1200" dirty="0" smtClean="0"/>
            <a:t>политики</a:t>
          </a:r>
          <a:endParaRPr lang="ru-RU" sz="1200" b="1" kern="1200" dirty="0"/>
        </a:p>
      </dsp:txBody>
      <dsp:txXfrm rot="5400000">
        <a:off x="2607052" y="1886931"/>
        <a:ext cx="1377974" cy="2197360"/>
      </dsp:txXfrm>
    </dsp:sp>
    <dsp:sp modelId="{CA35F1B7-D2DB-456C-A6D1-C5384437235F}">
      <dsp:nvSpPr>
        <dsp:cNvPr id="0" name=""/>
        <dsp:cNvSpPr/>
      </dsp:nvSpPr>
      <dsp:spPr>
        <a:xfrm>
          <a:off x="1032638" y="1305626"/>
          <a:ext cx="2329443" cy="106334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803275" lvl="0" indent="4763" algn="ctr" defTabSz="466725">
            <a:lnSpc>
              <a:spcPct val="90000"/>
            </a:lnSpc>
            <a:spcBef>
              <a:spcPct val="0"/>
            </a:spcBef>
            <a:spcAft>
              <a:spcPct val="35000"/>
            </a:spcAft>
          </a:pPr>
          <a:r>
            <a:rPr lang="ru-RU" sz="1050" b="1" kern="1200" dirty="0" smtClean="0"/>
            <a:t>Российский региональный инновационный индекс</a:t>
          </a:r>
          <a:endParaRPr lang="ru-RU" sz="1050" b="1" kern="1200" dirty="0"/>
        </a:p>
      </dsp:txBody>
      <dsp:txXfrm>
        <a:off x="1032638" y="1305626"/>
        <a:ext cx="2329443" cy="10633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CC03C-928B-4CFF-ACCE-388C4779F679}">
      <dsp:nvSpPr>
        <dsp:cNvPr id="0" name=""/>
        <dsp:cNvSpPr/>
      </dsp:nvSpPr>
      <dsp:spPr>
        <a:xfrm rot="16200000">
          <a:off x="180030" y="-180030"/>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898525" algn="l" defTabSz="533400">
            <a:lnSpc>
              <a:spcPct val="90000"/>
            </a:lnSpc>
            <a:spcBef>
              <a:spcPct val="0"/>
            </a:spcBef>
            <a:spcAft>
              <a:spcPct val="35000"/>
            </a:spcAft>
          </a:pPr>
          <a:r>
            <a:rPr lang="ru-RU" sz="1200" b="1" kern="1200" dirty="0"/>
            <a:t/>
          </a:r>
          <a:br>
            <a:rPr lang="ru-RU" sz="1200" b="1" kern="1200" dirty="0"/>
          </a:br>
          <a:r>
            <a:rPr lang="ru-RU" sz="1100" b="1" kern="1200" dirty="0"/>
            <a:t>Социально-экономические условия инновационной деятельности</a:t>
          </a:r>
          <a:endParaRPr lang="ru-RU" sz="1200" b="1" kern="1200" dirty="0"/>
        </a:p>
      </dsp:txBody>
      <dsp:txXfrm rot="16200000">
        <a:off x="409692" y="-409692"/>
        <a:ext cx="1377974" cy="2197360"/>
      </dsp:txXfrm>
    </dsp:sp>
    <dsp:sp modelId="{B79F3BB5-E68A-438B-99F3-ED3D6E13C4FA}">
      <dsp:nvSpPr>
        <dsp:cNvPr id="0" name=""/>
        <dsp:cNvSpPr/>
      </dsp:nvSpPr>
      <dsp:spPr>
        <a:xfrm>
          <a:off x="2197360" y="0"/>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87313" lvl="0" indent="0" algn="l" defTabSz="488950">
            <a:lnSpc>
              <a:spcPct val="90000"/>
            </a:lnSpc>
            <a:spcBef>
              <a:spcPct val="0"/>
            </a:spcBef>
            <a:spcAft>
              <a:spcPct val="35000"/>
            </a:spcAft>
            <a:tabLst>
              <a:tab pos="985838" algn="l"/>
              <a:tab pos="2774950" algn="l"/>
            </a:tabLst>
          </a:pPr>
          <a:r>
            <a:rPr lang="ru-RU" sz="1100" b="1" kern="1200" dirty="0" smtClean="0"/>
            <a:t>Научно-</a:t>
          </a:r>
        </a:p>
        <a:p>
          <a:pPr marL="87313" lvl="0" indent="0" algn="l" defTabSz="488950">
            <a:lnSpc>
              <a:spcPct val="90000"/>
            </a:lnSpc>
            <a:spcBef>
              <a:spcPct val="0"/>
            </a:spcBef>
            <a:spcAft>
              <a:spcPct val="35000"/>
            </a:spcAft>
            <a:tabLst>
              <a:tab pos="985838" algn="l"/>
              <a:tab pos="2774950" algn="l"/>
            </a:tabLst>
          </a:pPr>
          <a:r>
            <a:rPr lang="ru-RU" sz="1100" b="1" kern="1200" dirty="0" smtClean="0"/>
            <a:t>технический </a:t>
          </a:r>
        </a:p>
        <a:p>
          <a:pPr marL="87313" lvl="0" indent="0" algn="l" defTabSz="488950">
            <a:lnSpc>
              <a:spcPct val="90000"/>
            </a:lnSpc>
            <a:spcBef>
              <a:spcPct val="0"/>
            </a:spcBef>
            <a:spcAft>
              <a:spcPct val="35000"/>
            </a:spcAft>
            <a:tabLst>
              <a:tab pos="985838" algn="l"/>
              <a:tab pos="2774950" algn="l"/>
            </a:tabLst>
          </a:pPr>
          <a:r>
            <a:rPr lang="ru-RU" sz="1100" b="1" kern="1200" dirty="0" smtClean="0"/>
            <a:t>потенциал</a:t>
          </a:r>
          <a:endParaRPr lang="ru-RU" sz="1100" b="1" kern="1200" dirty="0"/>
        </a:p>
      </dsp:txBody>
      <dsp:txXfrm>
        <a:off x="2197360" y="0"/>
        <a:ext cx="2197360" cy="1377974"/>
      </dsp:txXfrm>
    </dsp:sp>
    <dsp:sp modelId="{43AB6427-0AEC-4160-A80B-C5D8BB908D17}">
      <dsp:nvSpPr>
        <dsp:cNvPr id="0" name=""/>
        <dsp:cNvSpPr/>
      </dsp:nvSpPr>
      <dsp:spPr>
        <a:xfrm rot="10800000">
          <a:off x="0" y="1837299"/>
          <a:ext cx="2197360" cy="1837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98525" lvl="0" indent="0" algn="l" defTabSz="533400">
            <a:lnSpc>
              <a:spcPct val="90000"/>
            </a:lnSpc>
            <a:spcBef>
              <a:spcPct val="0"/>
            </a:spcBef>
            <a:spcAft>
              <a:spcPct val="35000"/>
            </a:spcAft>
          </a:pPr>
          <a:r>
            <a:rPr lang="ru-RU" sz="1200" b="1" kern="1200" dirty="0"/>
            <a:t>Инновационная </a:t>
          </a:r>
          <a:endParaRPr lang="ru-RU" sz="1200" b="1" kern="1200" dirty="0" smtClean="0"/>
        </a:p>
        <a:p>
          <a:pPr marL="898525" lvl="0" indent="0" algn="l" defTabSz="533400">
            <a:lnSpc>
              <a:spcPct val="90000"/>
            </a:lnSpc>
            <a:spcBef>
              <a:spcPct val="0"/>
            </a:spcBef>
            <a:spcAft>
              <a:spcPct val="35000"/>
            </a:spcAft>
          </a:pPr>
          <a:r>
            <a:rPr lang="ru-RU" sz="1200" b="1" kern="1200" dirty="0" smtClean="0"/>
            <a:t>деятельность</a:t>
          </a:r>
          <a:endParaRPr lang="ru-RU" sz="1200" b="1" kern="1200" dirty="0"/>
        </a:p>
      </dsp:txBody>
      <dsp:txXfrm rot="10800000">
        <a:off x="0" y="2296624"/>
        <a:ext cx="2197360" cy="1377974"/>
      </dsp:txXfrm>
    </dsp:sp>
    <dsp:sp modelId="{928B8C0A-0F1D-41B8-BDBC-29FC0387A60B}">
      <dsp:nvSpPr>
        <dsp:cNvPr id="0" name=""/>
        <dsp:cNvSpPr/>
      </dsp:nvSpPr>
      <dsp:spPr>
        <a:xfrm rot="5400000">
          <a:off x="2377390" y="1657269"/>
          <a:ext cx="1837299" cy="21973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87313" lvl="0" indent="0" algn="l" defTabSz="533400">
            <a:lnSpc>
              <a:spcPct val="90000"/>
            </a:lnSpc>
            <a:spcBef>
              <a:spcPct val="0"/>
            </a:spcBef>
            <a:spcAft>
              <a:spcPct val="35000"/>
            </a:spcAft>
          </a:pPr>
          <a:r>
            <a:rPr lang="ru-RU" sz="1200" b="1" kern="1200" dirty="0"/>
            <a:t>Качество </a:t>
          </a:r>
          <a:endParaRPr lang="ru-RU" sz="1200" b="1" kern="1200" dirty="0" smtClean="0"/>
        </a:p>
        <a:p>
          <a:pPr marL="87313" lvl="0" indent="0" algn="l" defTabSz="533400">
            <a:lnSpc>
              <a:spcPct val="90000"/>
            </a:lnSpc>
            <a:spcBef>
              <a:spcPct val="0"/>
            </a:spcBef>
            <a:spcAft>
              <a:spcPct val="35000"/>
            </a:spcAft>
          </a:pPr>
          <a:r>
            <a:rPr lang="ru-RU" sz="1200" b="1" kern="1200" dirty="0" smtClean="0"/>
            <a:t>инновационной </a:t>
          </a:r>
        </a:p>
        <a:p>
          <a:pPr marL="87313" lvl="0" indent="0" algn="l" defTabSz="533400">
            <a:lnSpc>
              <a:spcPct val="90000"/>
            </a:lnSpc>
            <a:spcBef>
              <a:spcPct val="0"/>
            </a:spcBef>
            <a:spcAft>
              <a:spcPct val="35000"/>
            </a:spcAft>
          </a:pPr>
          <a:r>
            <a:rPr lang="ru-RU" sz="1200" b="1" kern="1200" dirty="0" smtClean="0"/>
            <a:t>политики</a:t>
          </a:r>
          <a:endParaRPr lang="ru-RU" sz="1200" b="1" kern="1200" dirty="0"/>
        </a:p>
      </dsp:txBody>
      <dsp:txXfrm rot="5400000">
        <a:off x="2607052" y="1886931"/>
        <a:ext cx="1377974" cy="2197360"/>
      </dsp:txXfrm>
    </dsp:sp>
    <dsp:sp modelId="{CA35F1B7-D2DB-456C-A6D1-C5384437235F}">
      <dsp:nvSpPr>
        <dsp:cNvPr id="0" name=""/>
        <dsp:cNvSpPr/>
      </dsp:nvSpPr>
      <dsp:spPr>
        <a:xfrm>
          <a:off x="1032638" y="1305626"/>
          <a:ext cx="2329443" cy="106334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803275" lvl="0" indent="4763" algn="ctr" defTabSz="466725">
            <a:lnSpc>
              <a:spcPct val="90000"/>
            </a:lnSpc>
            <a:spcBef>
              <a:spcPct val="0"/>
            </a:spcBef>
            <a:spcAft>
              <a:spcPct val="35000"/>
            </a:spcAft>
          </a:pPr>
          <a:r>
            <a:rPr lang="ru-RU" sz="1050" b="1" kern="1200" dirty="0" smtClean="0"/>
            <a:t>Российский региональный инновационный индекс</a:t>
          </a:r>
          <a:endParaRPr lang="ru-RU" sz="1050" b="1" kern="1200" dirty="0"/>
        </a:p>
      </dsp:txBody>
      <dsp:txXfrm>
        <a:off x="1032638" y="1305626"/>
        <a:ext cx="2329443" cy="106334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52C390-366C-456C-86E1-9480CF208CB9}">
      <dsp:nvSpPr>
        <dsp:cNvPr id="0" name=""/>
        <dsp:cNvSpPr/>
      </dsp:nvSpPr>
      <dsp:spPr>
        <a:xfrm>
          <a:off x="1601" y="0"/>
          <a:ext cx="3414413" cy="1280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Наблюдается значительная дифференциация регионов России по уровню инновационного развития</a:t>
          </a:r>
          <a:endParaRPr lang="en-US" sz="1400" kern="1200" dirty="0"/>
        </a:p>
      </dsp:txBody>
      <dsp:txXfrm>
        <a:off x="1601" y="0"/>
        <a:ext cx="3414413" cy="1280158"/>
      </dsp:txXfrm>
    </dsp:sp>
    <dsp:sp modelId="{A22F45B3-8686-45A9-B0E1-936DD2AA5826}">
      <dsp:nvSpPr>
        <dsp:cNvPr id="0" name=""/>
        <dsp:cNvSpPr/>
      </dsp:nvSpPr>
      <dsp:spPr>
        <a:xfrm>
          <a:off x="3757456" y="216692"/>
          <a:ext cx="723855" cy="8467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757456" y="216692"/>
        <a:ext cx="723855" cy="846774"/>
      </dsp:txXfrm>
    </dsp:sp>
    <dsp:sp modelId="{EA5C7E83-DCFC-4138-926C-08027AE10257}">
      <dsp:nvSpPr>
        <dsp:cNvPr id="0" name=""/>
        <dsp:cNvSpPr/>
      </dsp:nvSpPr>
      <dsp:spPr>
        <a:xfrm>
          <a:off x="4781780" y="0"/>
          <a:ext cx="3414413" cy="1280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Сокращение мер стимулирования инновационных процессов в регионах со стороны федерального центра приведет к дальнейшей дифференциации субъектов Российской Федерации</a:t>
          </a:r>
        </a:p>
      </dsp:txBody>
      <dsp:txXfrm>
        <a:off x="4781780" y="0"/>
        <a:ext cx="3414413" cy="12801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604" cy="463854"/>
          </a:xfrm>
          <a:prstGeom prst="rect">
            <a:avLst/>
          </a:prstGeom>
          <a:noFill/>
          <a:ln w="9525">
            <a:noFill/>
            <a:miter lim="800000"/>
            <a:headEnd/>
            <a:tailEnd/>
          </a:ln>
          <a:effectLst/>
        </p:spPr>
        <p:txBody>
          <a:bodyPr vert="horz" wrap="square" lIns="91531" tIns="45765" rIns="91531" bIns="45765"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ru-RU"/>
          </a:p>
        </p:txBody>
      </p:sp>
      <p:sp>
        <p:nvSpPr>
          <p:cNvPr id="32771" name="Rectangle 3"/>
          <p:cNvSpPr>
            <a:spLocks noGrp="1" noChangeArrowheads="1"/>
          </p:cNvSpPr>
          <p:nvPr>
            <p:ph type="dt" sz="quarter" idx="1"/>
          </p:nvPr>
        </p:nvSpPr>
        <p:spPr bwMode="auto">
          <a:xfrm>
            <a:off x="3970159" y="0"/>
            <a:ext cx="3038604" cy="463854"/>
          </a:xfrm>
          <a:prstGeom prst="rect">
            <a:avLst/>
          </a:prstGeom>
          <a:noFill/>
          <a:ln w="9525">
            <a:noFill/>
            <a:miter lim="800000"/>
            <a:headEnd/>
            <a:tailEnd/>
          </a:ln>
          <a:effectLst/>
        </p:spPr>
        <p:txBody>
          <a:bodyPr vert="horz" wrap="square" lIns="91531" tIns="45765" rIns="91531" bIns="45765" numCol="1" anchor="t" anchorCtr="0" compatLnSpc="1">
            <a:prstTxWarp prst="textNoShape">
              <a:avLst/>
            </a:prstTxWarp>
          </a:bodyPr>
          <a:lstStyle>
            <a:lvl1pPr algn="r" eaLnBrk="0" hangingPunct="0">
              <a:defRPr sz="1200" smtClean="0">
                <a:latin typeface="Arial" pitchFamily="34" charset="0"/>
                <a:ea typeface="ＭＳ Ｐゴシック" pitchFamily="34" charset="-128"/>
                <a:cs typeface="Arial" pitchFamily="34" charset="0"/>
              </a:defRPr>
            </a:lvl1pPr>
          </a:lstStyle>
          <a:p>
            <a:pPr>
              <a:defRPr/>
            </a:pPr>
            <a:fld id="{852D0E49-16EB-4C8E-9E2E-31D16C1671E6}" type="datetime1">
              <a:rPr lang="ru-RU"/>
              <a:pPr>
                <a:defRPr/>
              </a:pPr>
              <a:t>12.03.2014</a:t>
            </a:fld>
            <a:endParaRPr lang="ru-RU"/>
          </a:p>
        </p:txBody>
      </p:sp>
      <p:sp>
        <p:nvSpPr>
          <p:cNvPr id="32772" name="Rectangle 4"/>
          <p:cNvSpPr>
            <a:spLocks noGrp="1" noChangeArrowheads="1"/>
          </p:cNvSpPr>
          <p:nvPr>
            <p:ph type="ftr" sz="quarter" idx="2"/>
          </p:nvPr>
        </p:nvSpPr>
        <p:spPr bwMode="auto">
          <a:xfrm>
            <a:off x="0" y="8831059"/>
            <a:ext cx="3038604" cy="463854"/>
          </a:xfrm>
          <a:prstGeom prst="rect">
            <a:avLst/>
          </a:prstGeom>
          <a:noFill/>
          <a:ln w="9525">
            <a:noFill/>
            <a:miter lim="800000"/>
            <a:headEnd/>
            <a:tailEnd/>
          </a:ln>
          <a:effectLst/>
        </p:spPr>
        <p:txBody>
          <a:bodyPr vert="horz" wrap="square" lIns="91531" tIns="45765" rIns="91531" bIns="45765"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ru-RU"/>
          </a:p>
        </p:txBody>
      </p:sp>
      <p:sp>
        <p:nvSpPr>
          <p:cNvPr id="32773" name="Rectangle 5"/>
          <p:cNvSpPr>
            <a:spLocks noGrp="1" noChangeArrowheads="1"/>
          </p:cNvSpPr>
          <p:nvPr>
            <p:ph type="sldNum" sz="quarter" idx="3"/>
          </p:nvPr>
        </p:nvSpPr>
        <p:spPr bwMode="auto">
          <a:xfrm>
            <a:off x="3970159" y="8831059"/>
            <a:ext cx="3038604" cy="463854"/>
          </a:xfrm>
          <a:prstGeom prst="rect">
            <a:avLst/>
          </a:prstGeom>
          <a:noFill/>
          <a:ln w="9525">
            <a:noFill/>
            <a:miter lim="800000"/>
            <a:headEnd/>
            <a:tailEnd/>
          </a:ln>
          <a:effectLst/>
        </p:spPr>
        <p:txBody>
          <a:bodyPr vert="horz" wrap="square" lIns="91531" tIns="45765" rIns="91531" bIns="45765" numCol="1" anchor="b" anchorCtr="0" compatLnSpc="1">
            <a:prstTxWarp prst="textNoShape">
              <a:avLst/>
            </a:prstTxWarp>
          </a:bodyPr>
          <a:lstStyle>
            <a:lvl1pPr algn="r" eaLnBrk="0" hangingPunct="0">
              <a:defRPr sz="1200" smtClean="0">
                <a:latin typeface="Arial" pitchFamily="34" charset="0"/>
                <a:ea typeface="ＭＳ Ｐゴシック" pitchFamily="34" charset="-128"/>
                <a:cs typeface="Arial" pitchFamily="34" charset="0"/>
              </a:defRPr>
            </a:lvl1pPr>
          </a:lstStyle>
          <a:p>
            <a:pPr>
              <a:defRPr/>
            </a:pPr>
            <a:fld id="{5F5309F1-5D88-4092-8BA4-0848A92C689A}" type="slidenum">
              <a:rPr lang="ru-RU"/>
              <a:pPr>
                <a:defRPr/>
              </a:pPr>
              <a:t>‹#›</a:t>
            </a:fld>
            <a:endParaRPr lang="ru-RU"/>
          </a:p>
        </p:txBody>
      </p:sp>
    </p:spTree>
    <p:extLst>
      <p:ext uri="{BB962C8B-B14F-4D97-AF65-F5344CB8AC3E}">
        <p14:creationId xmlns="" xmlns:p14="http://schemas.microsoft.com/office/powerpoint/2010/main" val="151985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8604" cy="463854"/>
          </a:xfrm>
          <a:prstGeom prst="rect">
            <a:avLst/>
          </a:prstGeom>
        </p:spPr>
        <p:txBody>
          <a:bodyPr vert="horz" lIns="91531" tIns="45765" rIns="91531" bIns="45765" rtlCol="0"/>
          <a:lstStyle>
            <a:lvl1pPr algn="l">
              <a:defRPr sz="1200">
                <a:latin typeface="Arial" charset="0"/>
                <a:ea typeface="ＭＳ Ｐゴシック" charset="-128"/>
                <a:cs typeface="+mn-cs"/>
              </a:defRPr>
            </a:lvl1pPr>
          </a:lstStyle>
          <a:p>
            <a:pPr>
              <a:defRPr/>
            </a:pPr>
            <a:endParaRPr lang="ru-RU"/>
          </a:p>
        </p:txBody>
      </p:sp>
      <p:sp>
        <p:nvSpPr>
          <p:cNvPr id="3" name="Дата 2"/>
          <p:cNvSpPr>
            <a:spLocks noGrp="1"/>
          </p:cNvSpPr>
          <p:nvPr>
            <p:ph type="dt" idx="1"/>
          </p:nvPr>
        </p:nvSpPr>
        <p:spPr>
          <a:xfrm>
            <a:off x="3970159" y="0"/>
            <a:ext cx="3038604" cy="463854"/>
          </a:xfrm>
          <a:prstGeom prst="rect">
            <a:avLst/>
          </a:prstGeom>
        </p:spPr>
        <p:txBody>
          <a:bodyPr vert="horz" wrap="square" lIns="91531" tIns="45765" rIns="91531" bIns="45765" numCol="1" anchor="t" anchorCtr="0" compatLnSpc="1">
            <a:prstTxWarp prst="textNoShape">
              <a:avLst/>
            </a:prstTxWarp>
          </a:bodyPr>
          <a:lstStyle>
            <a:lvl1pPr algn="r">
              <a:defRPr sz="1200" smtClean="0">
                <a:latin typeface="Arial" pitchFamily="34" charset="0"/>
                <a:ea typeface="ＭＳ Ｐゴシック" pitchFamily="34" charset="-128"/>
                <a:cs typeface="Arial" pitchFamily="34" charset="0"/>
              </a:defRPr>
            </a:lvl1pPr>
          </a:lstStyle>
          <a:p>
            <a:pPr>
              <a:defRPr/>
            </a:pPr>
            <a:fld id="{B19B906C-67E1-4C9D-8B3B-324F055F6FE1}" type="datetime1">
              <a:rPr lang="ru-RU"/>
              <a:pPr>
                <a:defRPr/>
              </a:pPr>
              <a:t>12.03.2014</a:t>
            </a:fld>
            <a:endParaRPr lang="ru-RU"/>
          </a:p>
        </p:txBody>
      </p:sp>
      <p:sp>
        <p:nvSpPr>
          <p:cNvPr id="4" name="Образ слайда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531" tIns="45765" rIns="91531" bIns="45765" rtlCol="0" anchor="ctr"/>
          <a:lstStyle/>
          <a:p>
            <a:pPr lvl="0"/>
            <a:endParaRPr lang="ru-RU" noProof="0" dirty="0" smtClean="0"/>
          </a:p>
        </p:txBody>
      </p:sp>
      <p:sp>
        <p:nvSpPr>
          <p:cNvPr id="5" name="Заметки 4"/>
          <p:cNvSpPr>
            <a:spLocks noGrp="1"/>
          </p:cNvSpPr>
          <p:nvPr>
            <p:ph type="body" sz="quarter" idx="3"/>
          </p:nvPr>
        </p:nvSpPr>
        <p:spPr>
          <a:xfrm>
            <a:off x="702350" y="4415530"/>
            <a:ext cx="5605701" cy="4183603"/>
          </a:xfrm>
          <a:prstGeom prst="rect">
            <a:avLst/>
          </a:prstGeom>
        </p:spPr>
        <p:txBody>
          <a:bodyPr vert="horz" wrap="square" lIns="91531" tIns="45765" rIns="91531" bIns="45765"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831059"/>
            <a:ext cx="3038604" cy="463854"/>
          </a:xfrm>
          <a:prstGeom prst="rect">
            <a:avLst/>
          </a:prstGeom>
        </p:spPr>
        <p:txBody>
          <a:bodyPr vert="horz" lIns="91531" tIns="45765" rIns="91531" bIns="45765" rtlCol="0" anchor="b"/>
          <a:lstStyle>
            <a:lvl1pPr algn="l">
              <a:defRPr sz="1200">
                <a:latin typeface="Arial" charset="0"/>
                <a:ea typeface="ＭＳ Ｐゴシック" charset="-128"/>
                <a:cs typeface="+mn-cs"/>
              </a:defRPr>
            </a:lvl1pPr>
          </a:lstStyle>
          <a:p>
            <a:pPr>
              <a:defRPr/>
            </a:pPr>
            <a:endParaRPr lang="ru-RU"/>
          </a:p>
        </p:txBody>
      </p:sp>
      <p:sp>
        <p:nvSpPr>
          <p:cNvPr id="7" name="Номер слайда 6"/>
          <p:cNvSpPr>
            <a:spLocks noGrp="1"/>
          </p:cNvSpPr>
          <p:nvPr>
            <p:ph type="sldNum" sz="quarter" idx="5"/>
          </p:nvPr>
        </p:nvSpPr>
        <p:spPr>
          <a:xfrm>
            <a:off x="3970159" y="8831059"/>
            <a:ext cx="3038604" cy="463854"/>
          </a:xfrm>
          <a:prstGeom prst="rect">
            <a:avLst/>
          </a:prstGeom>
        </p:spPr>
        <p:txBody>
          <a:bodyPr vert="horz" wrap="square" lIns="91531" tIns="45765" rIns="91531" bIns="45765" numCol="1" anchor="b" anchorCtr="0" compatLnSpc="1">
            <a:prstTxWarp prst="textNoShape">
              <a:avLst/>
            </a:prstTxWarp>
          </a:bodyPr>
          <a:lstStyle>
            <a:lvl1pPr algn="r">
              <a:defRPr sz="1200" smtClean="0">
                <a:latin typeface="Arial" pitchFamily="34" charset="0"/>
                <a:ea typeface="ＭＳ Ｐゴシック" pitchFamily="34" charset="-128"/>
                <a:cs typeface="Arial" pitchFamily="34" charset="0"/>
              </a:defRPr>
            </a:lvl1pPr>
          </a:lstStyle>
          <a:p>
            <a:pPr>
              <a:defRPr/>
            </a:pPr>
            <a:fld id="{1BF45350-9A4F-4303-AE52-5A2AE22AE9EF}" type="slidenum">
              <a:rPr lang="ru-RU"/>
              <a:pPr>
                <a:defRPr/>
              </a:pPr>
              <a:t>‹#›</a:t>
            </a:fld>
            <a:endParaRPr lang="ru-RU"/>
          </a:p>
        </p:txBody>
      </p:sp>
    </p:spTree>
    <p:extLst>
      <p:ext uri="{BB962C8B-B14F-4D97-AF65-F5344CB8AC3E}">
        <p14:creationId xmlns="" xmlns:p14="http://schemas.microsoft.com/office/powerpoint/2010/main" val="324052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normAutofit lnSpcReduction="10000"/>
          </a:bodyPr>
          <a:lstStyle/>
          <a:p>
            <a:endParaRPr lang="ru-RU" b="1" dirty="0" smtClean="0"/>
          </a:p>
        </p:txBody>
      </p:sp>
      <p:sp>
        <p:nvSpPr>
          <p:cNvPr id="4" name="Номер слайда 3"/>
          <p:cNvSpPr>
            <a:spLocks noGrp="1"/>
          </p:cNvSpPr>
          <p:nvPr>
            <p:ph type="sldNum" sz="quarter" idx="10"/>
          </p:nvPr>
        </p:nvSpPr>
        <p:spPr/>
        <p:txBody>
          <a:bodyPr/>
          <a:lstStyle/>
          <a:p>
            <a:pPr>
              <a:defRPr/>
            </a:pPr>
            <a:fld id="{1BF45350-9A4F-4303-AE52-5A2AE22AE9EF}" type="slidenum">
              <a:rPr lang="ru-RU" smtClean="0"/>
              <a:pPr>
                <a:defRPr/>
              </a:pPr>
              <a:t>1</a:t>
            </a:fld>
            <a:endParaRPr lang="ru-RU"/>
          </a:p>
        </p:txBody>
      </p:sp>
    </p:spTree>
    <p:extLst>
      <p:ext uri="{BB962C8B-B14F-4D97-AF65-F5344CB8AC3E}">
        <p14:creationId xmlns="" xmlns:p14="http://schemas.microsoft.com/office/powerpoint/2010/main" val="226773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pPr marL="228600" indent="-228600">
              <a:buAutoNum type="arabicParenR"/>
            </a:pPr>
            <a:endParaRPr lang="ru-RU" baseline="0" dirty="0" smtClean="0"/>
          </a:p>
          <a:p>
            <a:pPr marL="228600" indent="-228600">
              <a:buAutoNum type="arabicParenR"/>
            </a:pPr>
            <a:endParaRPr lang="ru-RU" dirty="0"/>
          </a:p>
        </p:txBody>
      </p:sp>
      <p:sp>
        <p:nvSpPr>
          <p:cNvPr id="4" name="Номер слайда 3"/>
          <p:cNvSpPr>
            <a:spLocks noGrp="1"/>
          </p:cNvSpPr>
          <p:nvPr>
            <p:ph type="sldNum" sz="quarter" idx="10"/>
          </p:nvPr>
        </p:nvSpPr>
        <p:spPr/>
        <p:txBody>
          <a:bodyPr/>
          <a:lstStyle/>
          <a:p>
            <a:pPr>
              <a:defRPr/>
            </a:pPr>
            <a:fld id="{1BF45350-9A4F-4303-AE52-5A2AE22AE9EF}" type="slidenum">
              <a:rPr lang="ru-RU" smtClean="0"/>
              <a:pPr>
                <a:defRPr/>
              </a:pPr>
              <a:t>5</a:t>
            </a:fld>
            <a:endParaRPr lang="ru-RU"/>
          </a:p>
        </p:txBody>
      </p:sp>
    </p:spTree>
    <p:extLst>
      <p:ext uri="{BB962C8B-B14F-4D97-AF65-F5344CB8AC3E}">
        <p14:creationId xmlns:p14="http://schemas.microsoft.com/office/powerpoint/2010/main" xmlns="" val="424350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mn-lt"/>
                <a:ea typeface="ＭＳ Ｐゴシック" charset="-128"/>
                <a:cs typeface="ＭＳ Ｐゴシック" charset="-128"/>
              </a:rPr>
              <a:t>Среди 12 регионов, вошедших в </a:t>
            </a:r>
            <a:r>
              <a:rPr lang="ru-RU" sz="1200" b="1" i="1" kern="1200" dirty="0" smtClean="0">
                <a:solidFill>
                  <a:schemeClr val="tx1"/>
                </a:solidFill>
                <a:latin typeface="+mn-lt"/>
                <a:ea typeface="ＭＳ Ｐゴシック" charset="-128"/>
                <a:cs typeface="ＭＳ Ｐゴシック" charset="-128"/>
              </a:rPr>
              <a:t>первую группу</a:t>
            </a:r>
            <a:r>
              <a:rPr lang="ru-RU" sz="1200" kern="1200" dirty="0" smtClean="0">
                <a:solidFill>
                  <a:schemeClr val="tx1"/>
                </a:solidFill>
                <a:latin typeface="+mn-lt"/>
                <a:ea typeface="ＭＳ Ｐゴシック" charset="-128"/>
                <a:cs typeface="ＭＳ Ｐゴシック" charset="-128"/>
              </a:rPr>
              <a:t>, лишь Москва (1-е место) и Свердловская область (7-е) характеризуются равномерным развитием всех четырех тематических блоков. В шести субъектах Российской Федерации один из блоков развит существенно менее других. Как правило, это касается инновационной деятельности (Калужская, Томская, Московская и Новосибирская области); реже – научно-технического потенциала (Республика Татарстан) и качества инновационной политики (Санкт-Петербург). В Нижегородской области сразу два тематических блока (социально-экономические условия инновационной деятельности и качество инновационной политики) оказались слабым местом (РРИИ – 4, ИСЭУ – 18, ИКИП – 25). Видимо, высокий научно-технический потенциал не в последнюю очередь определяет достаточно сильные позиции этого региона по ИИД. Для Чувашской Республики и Пермского края характерна несколько иная ситуация: инновационная активность фирм (ИИД) и качество инновационной политики (ИКИП) развиваются на фоне относительно менее благоприятных социально-экономических условий инновационной деятельности (ИСЭУ) и слабого научно-технического потенциала (ИНТП). Вероятно, в будущем последние смогут претендовать на роль факторов, способных дать дополнительный импульс инновационному развитию указанных регионов. И, наконец, Ульяновская область «просела» сразу по трем тематическим блокам, за исключением ИНТП, по которому она занимает первое место среди всех субъектов Российской Федерации. Именно высокий уровень развития научно-технического потенциала позволил ей, несмотря на потерю трех позиций по величине РРИИ по сравнению с 2008 г., остаться в первой группе регионов.</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mn-lt"/>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mn-lt"/>
                <a:ea typeface="ＭＳ Ｐゴシック" charset="-128"/>
                <a:cs typeface="ＭＳ Ｐゴシック" charset="-128"/>
              </a:rPr>
              <a:t>С 2008</a:t>
            </a:r>
            <a:r>
              <a:rPr lang="ru-RU" sz="1200" kern="1200" baseline="0" dirty="0" smtClean="0">
                <a:solidFill>
                  <a:schemeClr val="tx1"/>
                </a:solidFill>
                <a:latin typeface="+mn-lt"/>
                <a:ea typeface="ＭＳ Ｐゴシック" charset="-128"/>
                <a:cs typeface="ＭＳ Ｐゴシック" charset="-128"/>
              </a:rPr>
              <a:t> года значительно подросли в рейтинге Республика Татарстан и Калужская область (+9 позиций), а также Новосибирская область (+5). Серьезнее всего упали Пермский край (- 7 позиций) и Московская область (-6). </a:t>
            </a:r>
            <a:endParaRPr lang="en-US" sz="1200" kern="1200" dirty="0" smtClean="0">
              <a:solidFill>
                <a:schemeClr val="tx1"/>
              </a:solidFill>
              <a:latin typeface="+mn-lt"/>
              <a:ea typeface="ＭＳ Ｐゴシック" charset="-128"/>
              <a:cs typeface="ＭＳ Ｐゴシック" charset="-128"/>
            </a:endParaRPr>
          </a:p>
          <a:p>
            <a:endParaRPr lang="en-US" dirty="0" smtClean="0"/>
          </a:p>
          <a:p>
            <a:endParaRPr lang="en-US" dirty="0"/>
          </a:p>
        </p:txBody>
      </p:sp>
      <p:sp>
        <p:nvSpPr>
          <p:cNvPr id="4" name="Номер слайда 3"/>
          <p:cNvSpPr>
            <a:spLocks noGrp="1"/>
          </p:cNvSpPr>
          <p:nvPr>
            <p:ph type="sldNum" sz="quarter" idx="10"/>
          </p:nvPr>
        </p:nvSpPr>
        <p:spPr/>
        <p:txBody>
          <a:bodyPr/>
          <a:lstStyle/>
          <a:p>
            <a:pPr>
              <a:defRPr/>
            </a:pPr>
            <a:fld id="{1BF45350-9A4F-4303-AE52-5A2AE22AE9EF}" type="slidenum">
              <a:rPr lang="ru-RU" smtClean="0"/>
              <a:pPr>
                <a:defRPr/>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normAutofit/>
          </a:bodyPr>
          <a:lstStyle/>
          <a:p>
            <a:r>
              <a:rPr lang="ru-RU" dirty="0" smtClean="0"/>
              <a:t>ИСЭУ .</a:t>
            </a:r>
            <a:r>
              <a:rPr lang="ru-RU" baseline="0" dirty="0" smtClean="0"/>
              <a:t> К</a:t>
            </a:r>
            <a:r>
              <a:rPr lang="ru-RU" dirty="0" smtClean="0"/>
              <a:t>рупный вузовский центр, наряду с </a:t>
            </a:r>
            <a:r>
              <a:rPr lang="ru-RU" sz="1200" kern="1200" dirty="0" smtClean="0">
                <a:solidFill>
                  <a:schemeClr val="tx1"/>
                </a:solidFill>
                <a:latin typeface="+mn-lt"/>
                <a:ea typeface="ＭＳ Ｐゴシック" charset="-128"/>
                <a:cs typeface="ＭＳ Ｐゴシック" charset="-128"/>
              </a:rPr>
              <a:t>Томской, Новосибирской, Челябинской, Нижегородской областями, Республикой Татарстан </a:t>
            </a:r>
          </a:p>
          <a:p>
            <a:r>
              <a:rPr lang="ru-RU" sz="1200" kern="1200" dirty="0" smtClean="0">
                <a:solidFill>
                  <a:schemeClr val="tx1"/>
                </a:solidFill>
                <a:latin typeface="+mn-lt"/>
                <a:ea typeface="ＭＳ Ｐゴシック" charset="-128"/>
              </a:rPr>
              <a:t>+ </a:t>
            </a:r>
            <a:r>
              <a:rPr lang="ru-RU" sz="1200" kern="1200" dirty="0" smtClean="0">
                <a:solidFill>
                  <a:schemeClr val="tx1"/>
                </a:solidFill>
                <a:latin typeface="+mn-lt"/>
                <a:ea typeface="ＭＳ Ｐゴシック" charset="-128"/>
                <a:cs typeface="ＭＳ Ｐゴシック" charset="-128"/>
              </a:rPr>
              <a:t>характерно и развитие  высокотехнологичных и </a:t>
            </a:r>
            <a:r>
              <a:rPr lang="ru-RU" sz="1200" kern="1200" dirty="0" err="1" smtClean="0">
                <a:solidFill>
                  <a:schemeClr val="tx1"/>
                </a:solidFill>
                <a:latin typeface="+mn-lt"/>
                <a:ea typeface="ＭＳ Ｐゴシック" charset="-128"/>
                <a:cs typeface="ＭＳ Ｐゴシック" charset="-128"/>
              </a:rPr>
              <a:t>среднетехнологичных</a:t>
            </a:r>
            <a:r>
              <a:rPr lang="ru-RU" sz="1200" kern="1200" dirty="0" smtClean="0">
                <a:solidFill>
                  <a:schemeClr val="tx1"/>
                </a:solidFill>
                <a:latin typeface="+mn-lt"/>
                <a:ea typeface="ＭＳ Ｐゴシック" charset="-128"/>
                <a:cs typeface="ＭＳ Ｐゴシック" charset="-128"/>
              </a:rPr>
              <a:t> отраслей высокого уровня промышленного производства.</a:t>
            </a:r>
          </a:p>
          <a:p>
            <a:r>
              <a:rPr lang="ru-RU" baseline="0" dirty="0" smtClean="0"/>
              <a:t>Самара пропустила вперед только Москву, </a:t>
            </a:r>
            <a:r>
              <a:rPr lang="ru-RU" baseline="0" dirty="0" err="1" smtClean="0"/>
              <a:t>Спб</a:t>
            </a:r>
            <a:r>
              <a:rPr lang="ru-RU" baseline="0" dirty="0" smtClean="0"/>
              <a:t> и Московскую область. Самара – лидер среди регионов ПФО. </a:t>
            </a:r>
          </a:p>
          <a:p>
            <a:r>
              <a:rPr lang="ru-RU" baseline="0" dirty="0" smtClean="0"/>
              <a:t>Позиция Самары по ИСЭУ не изменилась с 2008 года.</a:t>
            </a:r>
          </a:p>
          <a:p>
            <a:r>
              <a:rPr lang="ru-RU" baseline="0" dirty="0" smtClean="0"/>
              <a:t>НТП. Самара улучшила свой рейтинг с 2008 года на 5 пунктов (было 21 место).</a:t>
            </a:r>
          </a:p>
          <a:p>
            <a:r>
              <a:rPr lang="ru-RU" baseline="0" dirty="0" smtClean="0"/>
              <a:t>ИД. Самара потеряла с 2008 года 13 позиций (занимала 4-е место).</a:t>
            </a:r>
          </a:p>
          <a:p>
            <a:r>
              <a:rPr lang="ru-RU" baseline="0" dirty="0" smtClean="0"/>
              <a:t>КИП. Небольшие затраты региональных и местных органов власти на </a:t>
            </a:r>
            <a:r>
              <a:rPr lang="ru-RU" baseline="0" dirty="0" err="1" smtClean="0"/>
              <a:t>ИиР</a:t>
            </a:r>
            <a:r>
              <a:rPr lang="ru-RU" baseline="0" dirty="0" smtClean="0"/>
              <a:t> и технологические инновации.</a:t>
            </a:r>
            <a:endParaRPr lang="en-US" baseline="0" dirty="0" smtClean="0"/>
          </a:p>
          <a:p>
            <a:endParaRPr lang="ru-RU" baseline="0" smtClean="0"/>
          </a:p>
          <a:p>
            <a:r>
              <a:rPr lang="ru-RU" baseline="0" smtClean="0"/>
              <a:t>По </a:t>
            </a:r>
            <a:r>
              <a:rPr lang="ru-RU" baseline="0" dirty="0" smtClean="0"/>
              <a:t>показателю Удельный вес средств бюджетов субъектов Российской Федерации и местных бюджетов в общих затратах на технологические инновации – 33 место (</a:t>
            </a:r>
            <a:r>
              <a:rPr lang="ru-RU" sz="1200" kern="1200" dirty="0" smtClean="0">
                <a:solidFill>
                  <a:schemeClr val="tx1"/>
                </a:solidFill>
                <a:latin typeface="+mn-lt"/>
                <a:ea typeface="ＭＳ Ｐゴシック" charset="-128"/>
                <a:cs typeface="ＭＳ Ｐゴシック" charset="-128"/>
              </a:rPr>
              <a:t>Росстат, форма №  2-наука)</a:t>
            </a:r>
            <a:endParaRPr lang="en-US" sz="1200" kern="1200" dirty="0" smtClean="0">
              <a:solidFill>
                <a:schemeClr val="tx1"/>
              </a:solidFill>
              <a:latin typeface="+mn-lt"/>
              <a:ea typeface="ＭＳ Ｐゴシック" charset="-128"/>
              <a:cs typeface="ＭＳ Ｐゴシック" charset="-128"/>
            </a:endParaRPr>
          </a:p>
          <a:p>
            <a:endParaRPr lang="ru-RU" baseline="0" dirty="0" smtClean="0"/>
          </a:p>
          <a:p>
            <a:r>
              <a:rPr lang="ru-RU" baseline="0" dirty="0" smtClean="0"/>
              <a:t>По показателю Удельный вес средств субъектов Российской Федерации и местных бюджетов во внутренних затратах на исследования и разработки – 41 место (</a:t>
            </a:r>
            <a:r>
              <a:rPr lang="ru-RU" sz="1200" kern="1200" dirty="0" smtClean="0">
                <a:solidFill>
                  <a:schemeClr val="tx1"/>
                </a:solidFill>
                <a:latin typeface="+mn-lt"/>
                <a:ea typeface="ＭＳ Ｐゴシック" charset="-128"/>
                <a:cs typeface="ＭＳ Ｐゴシック" charset="-128"/>
              </a:rPr>
              <a:t>Росстат, форма № 4-инновация</a:t>
            </a:r>
            <a:r>
              <a:rPr lang="ru-RU" baseline="0" dirty="0" smtClean="0"/>
              <a:t>)</a:t>
            </a:r>
          </a:p>
          <a:p>
            <a:endParaRPr lang="ru-RU" baseline="0" dirty="0" smtClean="0"/>
          </a:p>
          <a:p>
            <a:endParaRPr lang="en-US" dirty="0"/>
          </a:p>
        </p:txBody>
      </p:sp>
      <p:sp>
        <p:nvSpPr>
          <p:cNvPr id="4" name="Номер слайда 3"/>
          <p:cNvSpPr>
            <a:spLocks noGrp="1"/>
          </p:cNvSpPr>
          <p:nvPr>
            <p:ph type="sldNum" sz="quarter" idx="10"/>
          </p:nvPr>
        </p:nvSpPr>
        <p:spPr/>
        <p:txBody>
          <a:bodyPr/>
          <a:lstStyle/>
          <a:p>
            <a:pPr>
              <a:defRPr/>
            </a:pPr>
            <a:fld id="{1BF45350-9A4F-4303-AE52-5A2AE22AE9EF}" type="slidenum">
              <a:rPr lang="ru-RU" smtClean="0"/>
              <a:pPr>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6F7B48-B56E-4E25-B260-5D35E96D6E6C}" type="datetime1">
              <a:rPr lang="en-US" smtClean="0"/>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9515E-296F-4519-990F-F691EE03FF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568C43-D513-4AA6-BD15-F3629EBBCCB1}" type="datetime1">
              <a:rPr lang="en-US" smtClean="0"/>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712D6-D720-47EA-846B-8800B7A59E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7A5B4-8C92-4FED-A004-1192D85B0DBC}" type="datetime1">
              <a:rPr lang="en-US" smtClean="0"/>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F3C6-464C-40CA-8E2D-C979F31970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830249-4D04-446E-B1FB-C42D2A81B081}" type="datetime1">
              <a:rPr lang="en-US" smtClean="0"/>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635531-B410-45C0-869B-F0C6A1732E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B0A889-DA24-4A66-8B5B-45C7E308DD45}" type="datetime1">
              <a:rPr lang="en-US" smtClean="0"/>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9914BB-907A-4283-984D-F421EFA2E0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8F07B5-4497-4B9A-BEFD-307B480D9003}" type="datetime1">
              <a:rPr lang="en-US" smtClean="0"/>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92113B-E93F-40C6-9CF2-3E1642C382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ABED00-9ED1-4EB3-812A-97C51DD66C83}" type="datetime1">
              <a:rPr lang="en-US" smtClean="0"/>
              <a:pPr>
                <a:defRPr/>
              </a:pPr>
              <a:t>3/12/2014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313BD5-BC38-4036-9A88-BB3B23D9A5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FF58D5-7559-4FA1-95E6-15C1C0F420DF}" type="datetime1">
              <a:rPr lang="en-US" smtClean="0"/>
              <a:pPr>
                <a:defRPr/>
              </a:pPr>
              <a:t>3/12/2014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B5F301-E4D0-46B2-844D-7D10B02B20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A37160-3C28-4075-A2AB-1723C5F92803}" type="datetime1">
              <a:rPr lang="en-US" smtClean="0"/>
              <a:pPr>
                <a:defRPr/>
              </a:pPr>
              <a:t>3/12/2014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BB1FBB-9F86-499C-8800-DE820A520A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AF7386-813B-48DD-8E31-F6F261417DC9}" type="datetime1">
              <a:rPr lang="en-US" smtClean="0"/>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B7C9FA-7C6E-4FF7-B9E8-7AED66F0C3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1A7DE7-76D1-4ED5-B2EB-B20B286693B0}" type="datetime1">
              <a:rPr lang="en-US" smtClean="0"/>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B49451-8B40-46AD-98C5-4DEA469CDD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pitchFamily="34" charset="-128"/>
                <a:cs typeface="Arial" pitchFamily="34" charset="0"/>
              </a:defRPr>
            </a:lvl1pPr>
          </a:lstStyle>
          <a:p>
            <a:pPr>
              <a:defRPr/>
            </a:pPr>
            <a:fld id="{41945B3D-5F00-48B2-9984-F50216614010}" type="datetime1">
              <a:rPr lang="en-US" smtClean="0"/>
              <a:pPr>
                <a:defRPr/>
              </a:pPr>
              <a:t>3/12/2014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ＭＳ Ｐゴシック" pitchFamily="34" charset="-128"/>
                <a:cs typeface="Arial" pitchFamily="34" charset="0"/>
              </a:defRPr>
            </a:lvl1pPr>
          </a:lstStyle>
          <a:p>
            <a:pPr>
              <a:defRPr/>
            </a:pPr>
            <a:fld id="{A7980B2A-1F91-40EE-84BC-39277763A4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cluster.hse.ru/" TargetMode="External"/><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www.foresight-journal.hse.ru/"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 y="1350169"/>
            <a:ext cx="9143999" cy="2348374"/>
          </a:xfrm>
        </p:spPr>
        <p:txBody>
          <a:bodyPr/>
          <a:lstStyle/>
          <a:p>
            <a:r>
              <a:rPr lang="ru-RU" b="1" dirty="0" smtClean="0">
                <a:solidFill>
                  <a:schemeClr val="tx2"/>
                </a:solidFill>
                <a:latin typeface="+mn-lt"/>
              </a:rPr>
              <a:t>Рейтинг инновационного развития регионов России. </a:t>
            </a:r>
            <a:br>
              <a:rPr lang="ru-RU" b="1" dirty="0" smtClean="0">
                <a:solidFill>
                  <a:schemeClr val="tx2"/>
                </a:solidFill>
                <a:latin typeface="+mn-lt"/>
              </a:rPr>
            </a:br>
            <a:r>
              <a:rPr lang="ru-RU" sz="4000" b="1" dirty="0" smtClean="0">
                <a:solidFill>
                  <a:schemeClr val="tx2"/>
                </a:solidFill>
                <a:latin typeface="+mn-lt"/>
              </a:rPr>
              <a:t>Выпуск 2</a:t>
            </a:r>
            <a:endParaRPr lang="en-US" b="1" dirty="0" smtClean="0">
              <a:solidFill>
                <a:schemeClr val="tx2"/>
              </a:solidFill>
              <a:latin typeface="+mn-lt"/>
            </a:endParaRPr>
          </a:p>
        </p:txBody>
      </p:sp>
      <p:sp>
        <p:nvSpPr>
          <p:cNvPr id="3" name="Подзаголовок 2"/>
          <p:cNvSpPr>
            <a:spLocks noGrp="1"/>
          </p:cNvSpPr>
          <p:nvPr>
            <p:ph type="subTitle" idx="1"/>
          </p:nvPr>
        </p:nvSpPr>
        <p:spPr>
          <a:xfrm>
            <a:off x="2" y="3698543"/>
            <a:ext cx="9143999" cy="1132764"/>
          </a:xfrm>
        </p:spPr>
        <p:txBody>
          <a:bodyPr/>
          <a:lstStyle/>
          <a:p>
            <a:r>
              <a:rPr lang="ru-RU" b="1" dirty="0" smtClean="0">
                <a:solidFill>
                  <a:schemeClr val="tx2"/>
                </a:solidFill>
              </a:rPr>
              <a:t>Л.М. </a:t>
            </a:r>
            <a:r>
              <a:rPr lang="ru-RU" b="1" dirty="0" smtClean="0">
                <a:solidFill>
                  <a:schemeClr val="tx2"/>
                </a:solidFill>
              </a:rPr>
              <a:t>Гохберг</a:t>
            </a:r>
            <a:endParaRPr lang="ru-RU" b="1" dirty="0" smtClean="0">
              <a:solidFill>
                <a:schemeClr val="tx2"/>
              </a:solidFill>
            </a:endParaRPr>
          </a:p>
          <a:p>
            <a:r>
              <a:rPr lang="ru-RU" sz="2800" dirty="0" smtClean="0">
                <a:solidFill>
                  <a:schemeClr val="tx2"/>
                </a:solidFill>
              </a:rPr>
              <a:t>Первый проректор НИУ ВШЭ</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0967" y="205980"/>
            <a:ext cx="7496786" cy="631336"/>
          </a:xfrm>
        </p:spPr>
        <p:txBody>
          <a:bodyPr/>
          <a:lstStyle/>
          <a:p>
            <a:pPr algn="l"/>
            <a:r>
              <a:rPr lang="ru-RU" sz="2400" dirty="0" smtClean="0">
                <a:solidFill>
                  <a:schemeClr val="bg1"/>
                </a:solidFill>
              </a:rPr>
              <a:t>Москва: позиция </a:t>
            </a:r>
            <a:r>
              <a:rPr lang="ru-RU" sz="2400" dirty="0" smtClean="0">
                <a:solidFill>
                  <a:schemeClr val="bg1"/>
                </a:solidFill>
              </a:rPr>
              <a:t>в Российском региональном инновационном индексе</a:t>
            </a:r>
            <a:endParaRPr lang="en-US" sz="2400" dirty="0">
              <a:solidFill>
                <a:schemeClr val="bg1"/>
              </a:solidFill>
            </a:endParaRPr>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10</a:t>
            </a:fld>
            <a:endParaRPr lang="en-US"/>
          </a:p>
        </p:txBody>
      </p:sp>
      <p:graphicFrame>
        <p:nvGraphicFramePr>
          <p:cNvPr id="5" name="Схема 4"/>
          <p:cNvGraphicFramePr/>
          <p:nvPr/>
        </p:nvGraphicFramePr>
        <p:xfrm>
          <a:off x="193183" y="1092665"/>
          <a:ext cx="4394720" cy="367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194081"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6000" dirty="0" smtClean="0"/>
              <a:t>1</a:t>
            </a:r>
            <a:endParaRPr lang="en-US" sz="6000" dirty="0"/>
          </a:p>
        </p:txBody>
      </p:sp>
      <p:sp>
        <p:nvSpPr>
          <p:cNvPr id="10" name="Прямоугольник 9"/>
          <p:cNvSpPr/>
          <p:nvPr/>
        </p:nvSpPr>
        <p:spPr>
          <a:xfrm>
            <a:off x="1360967" y="2417198"/>
            <a:ext cx="742482" cy="610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dirty="0" smtClean="0"/>
              <a:t>1</a:t>
            </a:r>
            <a:endParaRPr lang="en-US" sz="6000" dirty="0"/>
          </a:p>
        </p:txBody>
      </p:sp>
      <p:sp>
        <p:nvSpPr>
          <p:cNvPr id="12" name="Прямоугольник 11"/>
          <p:cNvSpPr/>
          <p:nvPr/>
        </p:nvSpPr>
        <p:spPr>
          <a:xfrm>
            <a:off x="3675302"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6</a:t>
            </a:r>
            <a:endParaRPr lang="en-US" sz="5400" dirty="0"/>
          </a:p>
        </p:txBody>
      </p:sp>
      <p:sp>
        <p:nvSpPr>
          <p:cNvPr id="13" name="Прямоугольник 12"/>
          <p:cNvSpPr/>
          <p:nvPr/>
        </p:nvSpPr>
        <p:spPr>
          <a:xfrm>
            <a:off x="3675302"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4</a:t>
            </a:r>
            <a:endParaRPr lang="en-US" sz="5400" dirty="0"/>
          </a:p>
        </p:txBody>
      </p:sp>
      <p:sp>
        <p:nvSpPr>
          <p:cNvPr id="14" name="Прямоугольник 13"/>
          <p:cNvSpPr/>
          <p:nvPr/>
        </p:nvSpPr>
        <p:spPr>
          <a:xfrm>
            <a:off x="194081"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7</a:t>
            </a:r>
            <a:endParaRPr lang="en-US" sz="5400" dirty="0"/>
          </a:p>
        </p:txBody>
      </p:sp>
      <p:pic>
        <p:nvPicPr>
          <p:cNvPr id="11" name="Picture 2"/>
          <p:cNvPicPr>
            <a:picLocks noChangeAspect="1" noChangeArrowheads="1"/>
          </p:cNvPicPr>
          <p:nvPr/>
        </p:nvPicPr>
        <p:blipFill>
          <a:blip r:embed="rId8"/>
          <a:srcRect/>
          <a:stretch>
            <a:fillRect/>
          </a:stretch>
        </p:blipFill>
        <p:spPr bwMode="auto">
          <a:xfrm>
            <a:off x="4641146" y="1063230"/>
            <a:ext cx="4502854" cy="370403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9795" y="103367"/>
            <a:ext cx="7804205" cy="857250"/>
          </a:xfrm>
        </p:spPr>
        <p:txBody>
          <a:bodyPr/>
          <a:lstStyle/>
          <a:p>
            <a:pPr algn="l"/>
            <a:r>
              <a:rPr lang="ru-RU" sz="2400" dirty="0" smtClean="0">
                <a:solidFill>
                  <a:schemeClr val="bg1"/>
                </a:solidFill>
              </a:rPr>
              <a:t>Санкт-Петербург: позиция </a:t>
            </a:r>
            <a:r>
              <a:rPr lang="ru-RU" sz="2400" dirty="0" smtClean="0">
                <a:solidFill>
                  <a:schemeClr val="bg1"/>
                </a:solidFill>
              </a:rPr>
              <a:t>в Российском региональном инновационном индексе</a:t>
            </a:r>
            <a:endParaRPr lang="en-US" sz="2400" dirty="0">
              <a:solidFill>
                <a:schemeClr val="bg1"/>
              </a:solidFill>
            </a:endParaRPr>
          </a:p>
        </p:txBody>
      </p:sp>
      <p:sp>
        <p:nvSpPr>
          <p:cNvPr id="3" name="Содержимое 2"/>
          <p:cNvSpPr>
            <a:spLocks noGrp="1"/>
          </p:cNvSpPr>
          <p:nvPr>
            <p:ph idx="1"/>
          </p:nvPr>
        </p:nvSpPr>
        <p:spPr/>
        <p:txBody>
          <a:bodyPr/>
          <a:lstStyle/>
          <a:p>
            <a:endParaRPr lang="en-US" dirty="0"/>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11</a:t>
            </a:fld>
            <a:endParaRPr lang="en-US"/>
          </a:p>
        </p:txBody>
      </p:sp>
      <p:pic>
        <p:nvPicPr>
          <p:cNvPr id="41987" name="Picture 3"/>
          <p:cNvPicPr>
            <a:picLocks noChangeAspect="1" noChangeArrowheads="1"/>
          </p:cNvPicPr>
          <p:nvPr/>
        </p:nvPicPr>
        <p:blipFill>
          <a:blip r:embed="rId2"/>
          <a:srcRect/>
          <a:stretch>
            <a:fillRect/>
          </a:stretch>
        </p:blipFill>
        <p:spPr bwMode="auto">
          <a:xfrm>
            <a:off x="4598270" y="1063230"/>
            <a:ext cx="4449510" cy="3704035"/>
          </a:xfrm>
          <a:prstGeom prst="rect">
            <a:avLst/>
          </a:prstGeom>
          <a:noFill/>
          <a:ln w="9525">
            <a:noFill/>
            <a:miter lim="800000"/>
            <a:headEnd/>
            <a:tailEnd/>
          </a:ln>
        </p:spPr>
      </p:pic>
      <p:graphicFrame>
        <p:nvGraphicFramePr>
          <p:cNvPr id="12" name="Схема 11"/>
          <p:cNvGraphicFramePr/>
          <p:nvPr/>
        </p:nvGraphicFramePr>
        <p:xfrm>
          <a:off x="193183" y="1092665"/>
          <a:ext cx="4394720" cy="367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Прямоугольник 12"/>
          <p:cNvSpPr/>
          <p:nvPr/>
        </p:nvSpPr>
        <p:spPr>
          <a:xfrm>
            <a:off x="194081"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6000" dirty="0" smtClean="0"/>
              <a:t>2</a:t>
            </a:r>
            <a:endParaRPr lang="en-US" sz="6000" dirty="0"/>
          </a:p>
        </p:txBody>
      </p:sp>
      <p:sp>
        <p:nvSpPr>
          <p:cNvPr id="14" name="Прямоугольник 13"/>
          <p:cNvSpPr/>
          <p:nvPr/>
        </p:nvSpPr>
        <p:spPr>
          <a:xfrm>
            <a:off x="1360967" y="2417198"/>
            <a:ext cx="742482" cy="610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dirty="0" smtClean="0"/>
              <a:t>3</a:t>
            </a:r>
            <a:endParaRPr lang="en-US" sz="6000" dirty="0"/>
          </a:p>
        </p:txBody>
      </p:sp>
      <p:sp>
        <p:nvSpPr>
          <p:cNvPr id="15" name="Прямоугольник 14"/>
          <p:cNvSpPr/>
          <p:nvPr/>
        </p:nvSpPr>
        <p:spPr>
          <a:xfrm>
            <a:off x="3685667"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45</a:t>
            </a:r>
            <a:endParaRPr lang="en-US" sz="5400" dirty="0"/>
          </a:p>
        </p:txBody>
      </p:sp>
      <p:sp>
        <p:nvSpPr>
          <p:cNvPr id="16" name="Прямоугольник 15"/>
          <p:cNvSpPr/>
          <p:nvPr/>
        </p:nvSpPr>
        <p:spPr>
          <a:xfrm>
            <a:off x="3675300"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2</a:t>
            </a:r>
            <a:endParaRPr lang="en-US" sz="5400" dirty="0"/>
          </a:p>
        </p:txBody>
      </p:sp>
      <p:sp>
        <p:nvSpPr>
          <p:cNvPr id="17" name="Прямоугольник 16"/>
          <p:cNvSpPr/>
          <p:nvPr/>
        </p:nvSpPr>
        <p:spPr>
          <a:xfrm>
            <a:off x="194081"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4</a:t>
            </a:r>
            <a:endParaRPr lang="en-US" sz="5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0968" y="95416"/>
            <a:ext cx="7009075" cy="857250"/>
          </a:xfrm>
        </p:spPr>
        <p:txBody>
          <a:bodyPr/>
          <a:lstStyle/>
          <a:p>
            <a:pPr algn="l"/>
            <a:r>
              <a:rPr lang="ru-RU" sz="2400" dirty="0" smtClean="0">
                <a:solidFill>
                  <a:schemeClr val="bg1"/>
                </a:solidFill>
              </a:rPr>
              <a:t>Республика </a:t>
            </a:r>
            <a:r>
              <a:rPr lang="ru-RU" sz="2400" dirty="0" smtClean="0">
                <a:solidFill>
                  <a:schemeClr val="bg1"/>
                </a:solidFill>
              </a:rPr>
              <a:t>Татарстан: позиция </a:t>
            </a:r>
            <a:r>
              <a:rPr lang="ru-RU" sz="2400" dirty="0" smtClean="0">
                <a:solidFill>
                  <a:schemeClr val="bg1"/>
                </a:solidFill>
              </a:rPr>
              <a:t>в Российском региональном инновационном индексе</a:t>
            </a:r>
            <a:endParaRPr lang="en-US" sz="2400" dirty="0"/>
          </a:p>
        </p:txBody>
      </p:sp>
      <p:sp>
        <p:nvSpPr>
          <p:cNvPr id="3" name="Содержимое 2"/>
          <p:cNvSpPr>
            <a:spLocks noGrp="1"/>
          </p:cNvSpPr>
          <p:nvPr>
            <p:ph idx="1"/>
          </p:nvPr>
        </p:nvSpPr>
        <p:spPr/>
        <p:txBody>
          <a:bodyPr/>
          <a:lstStyle/>
          <a:p>
            <a:endParaRPr lang="en-US" dirty="0"/>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12</a:t>
            </a:fld>
            <a:endParaRPr lang="en-US"/>
          </a:p>
        </p:txBody>
      </p:sp>
      <p:pic>
        <p:nvPicPr>
          <p:cNvPr id="44034" name="Picture 2"/>
          <p:cNvPicPr>
            <a:picLocks noChangeAspect="1" noChangeArrowheads="1"/>
          </p:cNvPicPr>
          <p:nvPr/>
        </p:nvPicPr>
        <p:blipFill>
          <a:blip r:embed="rId2"/>
          <a:srcRect/>
          <a:stretch>
            <a:fillRect/>
          </a:stretch>
        </p:blipFill>
        <p:spPr bwMode="auto">
          <a:xfrm>
            <a:off x="4615169" y="1200151"/>
            <a:ext cx="4528833" cy="3567113"/>
          </a:xfrm>
          <a:prstGeom prst="rect">
            <a:avLst/>
          </a:prstGeom>
          <a:noFill/>
          <a:ln w="9525">
            <a:noFill/>
            <a:miter lim="800000"/>
            <a:headEnd/>
            <a:tailEnd/>
          </a:ln>
        </p:spPr>
      </p:pic>
      <p:graphicFrame>
        <p:nvGraphicFramePr>
          <p:cNvPr id="7" name="Схема 6"/>
          <p:cNvGraphicFramePr/>
          <p:nvPr/>
        </p:nvGraphicFramePr>
        <p:xfrm>
          <a:off x="193183" y="1092665"/>
          <a:ext cx="4394720" cy="367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193183"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6000" dirty="0" smtClean="0"/>
              <a:t>3</a:t>
            </a:r>
            <a:endParaRPr lang="en-US" sz="6000" dirty="0"/>
          </a:p>
        </p:txBody>
      </p:sp>
      <p:sp>
        <p:nvSpPr>
          <p:cNvPr id="9" name="Прямоугольник 8"/>
          <p:cNvSpPr/>
          <p:nvPr/>
        </p:nvSpPr>
        <p:spPr>
          <a:xfrm>
            <a:off x="1360967" y="2417198"/>
            <a:ext cx="742482" cy="610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dirty="0" smtClean="0"/>
              <a:t>2</a:t>
            </a:r>
            <a:endParaRPr lang="en-US" sz="6000" dirty="0"/>
          </a:p>
        </p:txBody>
      </p:sp>
      <p:sp>
        <p:nvSpPr>
          <p:cNvPr id="10" name="Прямоугольник 9"/>
          <p:cNvSpPr/>
          <p:nvPr/>
        </p:nvSpPr>
        <p:spPr>
          <a:xfrm>
            <a:off x="3675300"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1</a:t>
            </a:r>
            <a:endParaRPr lang="en-US" sz="5400" dirty="0"/>
          </a:p>
        </p:txBody>
      </p:sp>
      <p:sp>
        <p:nvSpPr>
          <p:cNvPr id="11" name="Прямоугольник 10"/>
          <p:cNvSpPr/>
          <p:nvPr/>
        </p:nvSpPr>
        <p:spPr>
          <a:xfrm>
            <a:off x="3675300"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15</a:t>
            </a:r>
            <a:endParaRPr lang="en-US" sz="5400" dirty="0"/>
          </a:p>
        </p:txBody>
      </p:sp>
      <p:sp>
        <p:nvSpPr>
          <p:cNvPr id="12" name="Прямоугольник 11"/>
          <p:cNvSpPr/>
          <p:nvPr/>
        </p:nvSpPr>
        <p:spPr>
          <a:xfrm>
            <a:off x="193183"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2</a:t>
            </a:r>
            <a:endParaRPr lang="en-US" sz="5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en-US"/>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13</a:t>
            </a:fld>
            <a:endParaRPr lang="en-US"/>
          </a:p>
        </p:txBody>
      </p:sp>
      <p:pic>
        <p:nvPicPr>
          <p:cNvPr id="5" name="Picture 3"/>
          <p:cNvPicPr>
            <a:picLocks noChangeAspect="1" noChangeArrowheads="1"/>
          </p:cNvPicPr>
          <p:nvPr/>
        </p:nvPicPr>
        <p:blipFill>
          <a:blip r:embed="rId2"/>
          <a:srcRect/>
          <a:stretch>
            <a:fillRect/>
          </a:stretch>
        </p:blipFill>
        <p:spPr bwMode="auto">
          <a:xfrm>
            <a:off x="4653798" y="1200150"/>
            <a:ext cx="4370932" cy="3567114"/>
          </a:xfrm>
          <a:prstGeom prst="rect">
            <a:avLst/>
          </a:prstGeom>
          <a:noFill/>
          <a:ln w="9525">
            <a:noFill/>
            <a:miter lim="800000"/>
            <a:headEnd/>
            <a:tailEnd/>
          </a:ln>
        </p:spPr>
      </p:pic>
      <p:graphicFrame>
        <p:nvGraphicFramePr>
          <p:cNvPr id="6" name="Схема 5"/>
          <p:cNvGraphicFramePr/>
          <p:nvPr/>
        </p:nvGraphicFramePr>
        <p:xfrm>
          <a:off x="193183" y="1092665"/>
          <a:ext cx="4394720" cy="367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193183"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18</a:t>
            </a:r>
            <a:endParaRPr lang="en-US" sz="5400" dirty="0"/>
          </a:p>
        </p:txBody>
      </p:sp>
      <p:sp>
        <p:nvSpPr>
          <p:cNvPr id="8" name="Прямоугольник 7"/>
          <p:cNvSpPr/>
          <p:nvPr/>
        </p:nvSpPr>
        <p:spPr>
          <a:xfrm>
            <a:off x="1360967" y="2417198"/>
            <a:ext cx="742482" cy="610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dirty="0" smtClean="0"/>
              <a:t>4</a:t>
            </a:r>
            <a:endParaRPr lang="en-US" sz="6000" dirty="0"/>
          </a:p>
        </p:txBody>
      </p:sp>
      <p:sp>
        <p:nvSpPr>
          <p:cNvPr id="9" name="Прямоугольник 8"/>
          <p:cNvSpPr/>
          <p:nvPr/>
        </p:nvSpPr>
        <p:spPr>
          <a:xfrm>
            <a:off x="3675302"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25</a:t>
            </a:r>
            <a:endParaRPr lang="en-US" sz="5400" dirty="0"/>
          </a:p>
        </p:txBody>
      </p:sp>
      <p:sp>
        <p:nvSpPr>
          <p:cNvPr id="10" name="Прямоугольник 9"/>
          <p:cNvSpPr/>
          <p:nvPr/>
        </p:nvSpPr>
        <p:spPr>
          <a:xfrm>
            <a:off x="3675302"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3</a:t>
            </a:r>
            <a:endParaRPr lang="en-US" sz="5400" dirty="0"/>
          </a:p>
        </p:txBody>
      </p:sp>
      <p:sp>
        <p:nvSpPr>
          <p:cNvPr id="11" name="Прямоугольник 10"/>
          <p:cNvSpPr/>
          <p:nvPr/>
        </p:nvSpPr>
        <p:spPr>
          <a:xfrm>
            <a:off x="194081"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3</a:t>
            </a:r>
            <a:endParaRPr lang="en-US" sz="5400" dirty="0"/>
          </a:p>
        </p:txBody>
      </p:sp>
      <p:sp>
        <p:nvSpPr>
          <p:cNvPr id="12" name="Заголовок 1"/>
          <p:cNvSpPr>
            <a:spLocks noGrp="1"/>
          </p:cNvSpPr>
          <p:nvPr>
            <p:ph type="title"/>
          </p:nvPr>
        </p:nvSpPr>
        <p:spPr>
          <a:xfrm>
            <a:off x="1360968" y="95416"/>
            <a:ext cx="7009075" cy="857250"/>
          </a:xfrm>
        </p:spPr>
        <p:txBody>
          <a:bodyPr/>
          <a:lstStyle/>
          <a:p>
            <a:pPr algn="l"/>
            <a:r>
              <a:rPr lang="ru-RU" sz="2400" dirty="0" smtClean="0">
                <a:solidFill>
                  <a:schemeClr val="bg1"/>
                </a:solidFill>
              </a:rPr>
              <a:t>Нижегородская </a:t>
            </a:r>
            <a:r>
              <a:rPr lang="ru-RU" sz="2400" dirty="0" smtClean="0">
                <a:solidFill>
                  <a:schemeClr val="bg1"/>
                </a:solidFill>
              </a:rPr>
              <a:t>область: позиция </a:t>
            </a:r>
            <a:r>
              <a:rPr lang="ru-RU" sz="2400" dirty="0" smtClean="0">
                <a:solidFill>
                  <a:schemeClr val="bg1"/>
                </a:solidFill>
              </a:rPr>
              <a:t>в Российском региональном инновационном индексе</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5576" y="95416"/>
            <a:ext cx="7311224" cy="857250"/>
          </a:xfrm>
        </p:spPr>
        <p:txBody>
          <a:bodyPr/>
          <a:lstStyle/>
          <a:p>
            <a:pPr algn="l"/>
            <a:r>
              <a:rPr lang="ru-RU" sz="2400" dirty="0" smtClean="0">
                <a:solidFill>
                  <a:schemeClr val="bg1"/>
                </a:solidFill>
              </a:rPr>
              <a:t>Пермский </a:t>
            </a:r>
            <a:r>
              <a:rPr lang="ru-RU" sz="2400" dirty="0" smtClean="0">
                <a:solidFill>
                  <a:schemeClr val="bg1"/>
                </a:solidFill>
              </a:rPr>
              <a:t>край: </a:t>
            </a:r>
            <a:r>
              <a:rPr lang="ru-RU" sz="2400" dirty="0" smtClean="0">
                <a:solidFill>
                  <a:schemeClr val="bg1"/>
                </a:solidFill>
              </a:rPr>
              <a:t>п</a:t>
            </a:r>
            <a:r>
              <a:rPr lang="ru-RU" sz="2400" dirty="0" smtClean="0">
                <a:solidFill>
                  <a:schemeClr val="bg1"/>
                </a:solidFill>
              </a:rPr>
              <a:t>озиция </a:t>
            </a:r>
            <a:r>
              <a:rPr lang="ru-RU" sz="2400" dirty="0" smtClean="0">
                <a:solidFill>
                  <a:schemeClr val="bg1"/>
                </a:solidFill>
              </a:rPr>
              <a:t>в Российском региональном инновационном индексе</a:t>
            </a:r>
            <a:endParaRPr lang="en-US" sz="2400" dirty="0"/>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14</a:t>
            </a:fld>
            <a:endParaRPr lang="en-US"/>
          </a:p>
        </p:txBody>
      </p:sp>
      <p:graphicFrame>
        <p:nvGraphicFramePr>
          <p:cNvPr id="8" name="Схема 7"/>
          <p:cNvGraphicFramePr/>
          <p:nvPr/>
        </p:nvGraphicFramePr>
        <p:xfrm>
          <a:off x="193183" y="1092665"/>
          <a:ext cx="4394720" cy="367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193183"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28</a:t>
            </a:r>
            <a:endParaRPr lang="en-US" sz="5400" dirty="0"/>
          </a:p>
        </p:txBody>
      </p:sp>
      <p:sp>
        <p:nvSpPr>
          <p:cNvPr id="10" name="Прямоугольник 9"/>
          <p:cNvSpPr/>
          <p:nvPr/>
        </p:nvSpPr>
        <p:spPr>
          <a:xfrm>
            <a:off x="1360967" y="2417198"/>
            <a:ext cx="742482" cy="610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dirty="0" smtClean="0"/>
              <a:t>11</a:t>
            </a:r>
            <a:endParaRPr lang="en-US" sz="6000" dirty="0"/>
          </a:p>
        </p:txBody>
      </p:sp>
      <p:sp>
        <p:nvSpPr>
          <p:cNvPr id="11" name="Прямоугольник 10"/>
          <p:cNvSpPr/>
          <p:nvPr/>
        </p:nvSpPr>
        <p:spPr>
          <a:xfrm>
            <a:off x="3675302"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4</a:t>
            </a:r>
            <a:endParaRPr lang="en-US" sz="5400" dirty="0"/>
          </a:p>
        </p:txBody>
      </p:sp>
      <p:sp>
        <p:nvSpPr>
          <p:cNvPr id="12" name="Прямоугольник 11"/>
          <p:cNvSpPr/>
          <p:nvPr/>
        </p:nvSpPr>
        <p:spPr>
          <a:xfrm>
            <a:off x="3675302" y="1092665"/>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30</a:t>
            </a:r>
            <a:endParaRPr lang="en-US" sz="5400" dirty="0"/>
          </a:p>
        </p:txBody>
      </p:sp>
      <p:sp>
        <p:nvSpPr>
          <p:cNvPr id="13" name="Прямоугольник 12"/>
          <p:cNvSpPr/>
          <p:nvPr/>
        </p:nvSpPr>
        <p:spPr>
          <a:xfrm>
            <a:off x="194081" y="3949886"/>
            <a:ext cx="912603" cy="81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5400" dirty="0" smtClean="0"/>
              <a:t>9</a:t>
            </a:r>
            <a:endParaRPr lang="en-US" sz="5400" dirty="0"/>
          </a:p>
        </p:txBody>
      </p:sp>
      <p:pic>
        <p:nvPicPr>
          <p:cNvPr id="1026" name="Picture 2"/>
          <p:cNvPicPr>
            <a:picLocks noChangeAspect="1" noChangeArrowheads="1"/>
          </p:cNvPicPr>
          <p:nvPr/>
        </p:nvPicPr>
        <p:blipFill>
          <a:blip r:embed="rId7"/>
          <a:srcRect/>
          <a:stretch>
            <a:fillRect/>
          </a:stretch>
        </p:blipFill>
        <p:spPr bwMode="auto">
          <a:xfrm>
            <a:off x="4716252" y="1230721"/>
            <a:ext cx="4427748" cy="353654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en-US"/>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15</a:t>
            </a:fld>
            <a:endParaRPr lang="en-US"/>
          </a:p>
        </p:txBody>
      </p:sp>
      <p:pic>
        <p:nvPicPr>
          <p:cNvPr id="2050" name="Picture 2"/>
          <p:cNvPicPr>
            <a:picLocks noChangeAspect="1" noChangeArrowheads="1"/>
          </p:cNvPicPr>
          <p:nvPr/>
        </p:nvPicPr>
        <p:blipFill>
          <a:blip r:embed="rId2"/>
          <a:srcRect/>
          <a:stretch>
            <a:fillRect/>
          </a:stretch>
        </p:blipFill>
        <p:spPr bwMode="auto">
          <a:xfrm>
            <a:off x="1142172" y="1063228"/>
            <a:ext cx="6999964" cy="355267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142172" y="4767264"/>
            <a:ext cx="6999964" cy="247650"/>
          </a:xfrm>
          <a:prstGeom prst="rect">
            <a:avLst/>
          </a:prstGeom>
          <a:noFill/>
          <a:ln w="9525">
            <a:noFill/>
            <a:miter lim="800000"/>
            <a:headEnd/>
            <a:tailEnd/>
          </a:ln>
        </p:spPr>
      </p:pic>
      <p:sp>
        <p:nvSpPr>
          <p:cNvPr id="7" name="Заголовок 1"/>
          <p:cNvSpPr>
            <a:spLocks noGrp="1"/>
          </p:cNvSpPr>
          <p:nvPr>
            <p:ph type="title"/>
          </p:nvPr>
        </p:nvSpPr>
        <p:spPr>
          <a:xfrm>
            <a:off x="1307804" y="103668"/>
            <a:ext cx="7378995" cy="765545"/>
          </a:xfrm>
        </p:spPr>
        <p:txBody>
          <a:bodyPr/>
          <a:lstStyle/>
          <a:p>
            <a:pPr algn="l"/>
            <a:r>
              <a:rPr lang="ru-RU" sz="2800" dirty="0" smtClean="0">
                <a:solidFill>
                  <a:schemeClr val="bg1"/>
                </a:solidFill>
              </a:rPr>
              <a:t>Регионы, значительно повысившее свое место в рейтинге за период 2008-2012 гг.</a:t>
            </a:r>
            <a:endParaRPr lang="en-US" sz="28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7624" y="151074"/>
            <a:ext cx="7319176" cy="706175"/>
          </a:xfrm>
        </p:spPr>
        <p:txBody>
          <a:bodyPr/>
          <a:lstStyle/>
          <a:p>
            <a:pPr algn="l"/>
            <a:r>
              <a:rPr lang="ru-RU" sz="2400" dirty="0" smtClean="0">
                <a:solidFill>
                  <a:schemeClr val="bg1"/>
                </a:solidFill>
              </a:rPr>
              <a:t>Регионы, значительно потерявшие свои позиции в рейтинге за период 2008-2012 гг.</a:t>
            </a:r>
            <a:endParaRPr lang="en-US" sz="2400" dirty="0"/>
          </a:p>
        </p:txBody>
      </p:sp>
      <p:sp>
        <p:nvSpPr>
          <p:cNvPr id="3" name="Содержимое 2"/>
          <p:cNvSpPr>
            <a:spLocks noGrp="1"/>
          </p:cNvSpPr>
          <p:nvPr>
            <p:ph idx="1"/>
          </p:nvPr>
        </p:nvSpPr>
        <p:spPr/>
        <p:txBody>
          <a:bodyPr/>
          <a:lstStyle/>
          <a:p>
            <a:endParaRPr lang="en-US" dirty="0"/>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16</a:t>
            </a:fld>
            <a:endParaRPr lang="en-US"/>
          </a:p>
        </p:txBody>
      </p:sp>
      <p:pic>
        <p:nvPicPr>
          <p:cNvPr id="1026" name="Picture 2"/>
          <p:cNvPicPr>
            <a:picLocks noChangeAspect="1" noChangeArrowheads="1"/>
          </p:cNvPicPr>
          <p:nvPr/>
        </p:nvPicPr>
        <p:blipFill>
          <a:blip r:embed="rId2"/>
          <a:srcRect/>
          <a:stretch>
            <a:fillRect/>
          </a:stretch>
        </p:blipFill>
        <p:spPr bwMode="auto">
          <a:xfrm>
            <a:off x="1144989" y="1025527"/>
            <a:ext cx="6822218" cy="3741737"/>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144989" y="4820445"/>
            <a:ext cx="6710900" cy="2206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5694"/>
            <a:ext cx="7623544" cy="826418"/>
          </a:xfrm>
        </p:spPr>
        <p:txBody>
          <a:bodyPr/>
          <a:lstStyle/>
          <a:p>
            <a:pPr algn="l"/>
            <a:r>
              <a:rPr lang="ru-RU" sz="2400" dirty="0" smtClean="0">
                <a:solidFill>
                  <a:schemeClr val="bg1"/>
                </a:solidFill>
              </a:rPr>
              <a:t>Распределение регионов с разным уровнем инновационного развития по Федеральным округам</a:t>
            </a:r>
            <a:endParaRPr lang="en-US" sz="2400" dirty="0">
              <a:solidFill>
                <a:schemeClr val="bg1"/>
              </a:solidFill>
            </a:endParaRPr>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17</a:t>
            </a:fld>
            <a:endParaRPr lang="en-US"/>
          </a:p>
        </p:txBody>
      </p:sp>
      <p:graphicFrame>
        <p:nvGraphicFramePr>
          <p:cNvPr id="5" name="Диаграмма 4"/>
          <p:cNvGraphicFramePr/>
          <p:nvPr/>
        </p:nvGraphicFramePr>
        <p:xfrm>
          <a:off x="138222" y="1039096"/>
          <a:ext cx="8856921" cy="385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1318"/>
            <a:ext cx="7315200" cy="745932"/>
          </a:xfrm>
        </p:spPr>
        <p:txBody>
          <a:bodyPr/>
          <a:lstStyle/>
          <a:p>
            <a:pPr algn="l"/>
            <a:r>
              <a:rPr lang="ru-RU" sz="2800" dirty="0" smtClean="0">
                <a:solidFill>
                  <a:schemeClr val="bg1"/>
                </a:solidFill>
              </a:rPr>
              <a:t>Общие выводы анализа инновационного развития регионов</a:t>
            </a:r>
            <a:endParaRPr lang="en-US" sz="2800" dirty="0">
              <a:solidFill>
                <a:schemeClr val="bg1"/>
              </a:solidFill>
            </a:endParaRPr>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18</a:t>
            </a:fld>
            <a:endParaRPr lang="en-US" dirty="0"/>
          </a:p>
        </p:txBody>
      </p:sp>
      <p:graphicFrame>
        <p:nvGraphicFramePr>
          <p:cNvPr id="5" name="Схема 4"/>
          <p:cNvGraphicFramePr/>
          <p:nvPr/>
        </p:nvGraphicFramePr>
        <p:xfrm>
          <a:off x="489004" y="1033671"/>
          <a:ext cx="8197795" cy="128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489004" y="2433099"/>
          <a:ext cx="8197795" cy="12085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489004" y="3768918"/>
          <a:ext cx="8197795" cy="12085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746" y="143122"/>
            <a:ext cx="7339054" cy="714127"/>
          </a:xfrm>
        </p:spPr>
        <p:txBody>
          <a:bodyPr/>
          <a:lstStyle/>
          <a:p>
            <a:pPr algn="l"/>
            <a:r>
              <a:rPr lang="ru-RU" sz="3600" dirty="0" smtClean="0">
                <a:solidFill>
                  <a:schemeClr val="bg1"/>
                </a:solidFill>
              </a:rPr>
              <a:t>Совершенствование РРИИ</a:t>
            </a:r>
            <a:endParaRPr lang="en-US" sz="3600" dirty="0">
              <a:solidFill>
                <a:schemeClr val="bg1"/>
              </a:solidFill>
            </a:endParaRPr>
          </a:p>
        </p:txBody>
      </p:sp>
      <p:sp>
        <p:nvSpPr>
          <p:cNvPr id="3" name="Содержимое 2"/>
          <p:cNvSpPr>
            <a:spLocks noGrp="1"/>
          </p:cNvSpPr>
          <p:nvPr>
            <p:ph idx="1"/>
          </p:nvPr>
        </p:nvSpPr>
        <p:spPr>
          <a:xfrm>
            <a:off x="174929" y="1160890"/>
            <a:ext cx="8857753" cy="3433733"/>
          </a:xfrm>
        </p:spPr>
        <p:txBody>
          <a:bodyPr/>
          <a:lstStyle/>
          <a:p>
            <a:pPr>
              <a:buNone/>
            </a:pPr>
            <a:r>
              <a:rPr lang="ru-RU" sz="2400" dirty="0" smtClean="0"/>
              <a:t>Принципы:</a:t>
            </a:r>
          </a:p>
          <a:p>
            <a:pPr>
              <a:buFontTx/>
              <a:buChar char="-"/>
            </a:pPr>
            <a:r>
              <a:rPr lang="ru-RU" sz="2000" dirty="0" smtClean="0"/>
              <a:t>рейтинг ВШЭ будет выпускаться ежегодно</a:t>
            </a:r>
          </a:p>
          <a:p>
            <a:pPr>
              <a:buFontTx/>
              <a:buChar char="-"/>
            </a:pPr>
            <a:r>
              <a:rPr lang="ru-RU" sz="2000" dirty="0" smtClean="0"/>
              <a:t>постепенное, консервативное совершенствование методологии, сохраняющее возможности сопоставления разных периодов</a:t>
            </a:r>
          </a:p>
          <a:p>
            <a:pPr>
              <a:buNone/>
            </a:pPr>
            <a:r>
              <a:rPr lang="ru-RU" sz="2400" dirty="0" smtClean="0"/>
              <a:t>В следующем выпуске планируется:</a:t>
            </a:r>
          </a:p>
          <a:p>
            <a:pPr>
              <a:buFontTx/>
              <a:buChar char="-"/>
            </a:pPr>
            <a:r>
              <a:rPr lang="ru-RU" sz="2000" dirty="0" smtClean="0"/>
              <a:t>подготовить </a:t>
            </a:r>
            <a:r>
              <a:rPr lang="ru-RU" sz="2000" dirty="0" smtClean="0"/>
              <a:t>профиль регионов (ключевые сравнительные характеристики)</a:t>
            </a:r>
          </a:p>
          <a:p>
            <a:pPr>
              <a:buFontTx/>
              <a:buChar char="-"/>
            </a:pPr>
            <a:r>
              <a:rPr lang="ru-RU" sz="2000" dirty="0" smtClean="0"/>
              <a:t>усовершенствовать </a:t>
            </a:r>
            <a:r>
              <a:rPr lang="ru-RU" sz="2000" dirty="0" smtClean="0"/>
              <a:t>подходы к анализу качества инновационной политики в регионах</a:t>
            </a:r>
            <a:endParaRPr lang="ru-RU" sz="2400" dirty="0" smtClean="0"/>
          </a:p>
          <a:p>
            <a:pPr>
              <a:buFontTx/>
              <a:buChar char="-"/>
            </a:pPr>
            <a:endParaRPr lang="ru-RU" dirty="0" smtClean="0"/>
          </a:p>
          <a:p>
            <a:pPr>
              <a:buFontTx/>
              <a:buChar char="-"/>
            </a:pPr>
            <a:endParaRPr lang="en-US" dirty="0"/>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746" y="151074"/>
            <a:ext cx="7339054" cy="706175"/>
          </a:xfrm>
        </p:spPr>
        <p:txBody>
          <a:bodyPr/>
          <a:lstStyle/>
          <a:p>
            <a:pPr algn="l"/>
            <a:r>
              <a:rPr lang="ru-RU" sz="2400" dirty="0" smtClean="0">
                <a:solidFill>
                  <a:schemeClr val="bg1"/>
                </a:solidFill>
              </a:rPr>
              <a:t>Зачем регионам делать ставку на инновации?</a:t>
            </a:r>
            <a:endParaRPr lang="en-US" sz="2400" dirty="0">
              <a:solidFill>
                <a:schemeClr val="bg1"/>
              </a:solidFill>
            </a:endParaRPr>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2</a:t>
            </a:fld>
            <a:endParaRPr lang="en-US"/>
          </a:p>
        </p:txBody>
      </p:sp>
      <p:graphicFrame>
        <p:nvGraphicFramePr>
          <p:cNvPr id="5" name="Схема 4"/>
          <p:cNvGraphicFramePr/>
          <p:nvPr/>
        </p:nvGraphicFramePr>
        <p:xfrm>
          <a:off x="461176" y="930303"/>
          <a:ext cx="798310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1222091"/>
            <a:ext cx="7772400" cy="1102519"/>
          </a:xfrm>
        </p:spPr>
        <p:txBody>
          <a:bodyPr/>
          <a:lstStyle/>
          <a:p>
            <a:r>
              <a:rPr lang="ru-RU" dirty="0" smtClean="0">
                <a:solidFill>
                  <a:schemeClr val="tx2">
                    <a:lumMod val="50000"/>
                  </a:schemeClr>
                </a:solidFill>
              </a:rPr>
              <a:t>Благодарю за внимание!</a:t>
            </a:r>
            <a:endParaRPr lang="ru-RU" dirty="0">
              <a:solidFill>
                <a:schemeClr val="tx2">
                  <a:lumMod val="50000"/>
                </a:schemeClr>
              </a:solidFill>
            </a:endParaRPr>
          </a:p>
        </p:txBody>
      </p:sp>
      <p:pic>
        <p:nvPicPr>
          <p:cNvPr id="4" name="Picture 2" descr="C:\Documents and Settings\vabashkin\Рабочий стол\Абашкин. РАБОЧИЕ ДОКУМЕНТЫ\ВШЭ\О кластерах\!Сайт о кластерах\!Обновленный сайт\Логотип сайта\logo_kl1.jpg"/>
          <p:cNvPicPr>
            <a:picLocks noChangeAspect="1" noChangeArrowheads="1"/>
          </p:cNvPicPr>
          <p:nvPr/>
        </p:nvPicPr>
        <p:blipFill>
          <a:blip r:embed="rId2"/>
          <a:srcRect l="8807" r="8669"/>
          <a:stretch>
            <a:fillRect/>
          </a:stretch>
        </p:blipFill>
        <p:spPr bwMode="auto">
          <a:xfrm>
            <a:off x="162549" y="3145451"/>
            <a:ext cx="2303217" cy="931342"/>
          </a:xfrm>
          <a:prstGeom prst="rect">
            <a:avLst/>
          </a:prstGeom>
          <a:noFill/>
        </p:spPr>
      </p:pic>
      <p:sp>
        <p:nvSpPr>
          <p:cNvPr id="6" name="Прямоугольник 5"/>
          <p:cNvSpPr/>
          <p:nvPr/>
        </p:nvSpPr>
        <p:spPr>
          <a:xfrm>
            <a:off x="197515" y="4207244"/>
            <a:ext cx="2063567" cy="3011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1232" tIns="30617" rIns="61232" bIns="30617" rtlCol="0" anchor="ctr"/>
          <a:lstStyle/>
          <a:p>
            <a:pPr algn="ctr"/>
            <a:r>
              <a:rPr lang="en-US" sz="1300" b="1" dirty="0" smtClean="0">
                <a:hlinkClick r:id="rId3"/>
              </a:rPr>
              <a:t>http://cluster.hse.ru/</a:t>
            </a:r>
            <a:r>
              <a:rPr lang="ru-RU" sz="1300" b="1" dirty="0" smtClean="0"/>
              <a:t> </a:t>
            </a:r>
            <a:endParaRPr lang="ru-RU" sz="1300" b="1" dirty="0"/>
          </a:p>
        </p:txBody>
      </p:sp>
      <p:pic>
        <p:nvPicPr>
          <p:cNvPr id="8" name="Picture 5"/>
          <p:cNvPicPr>
            <a:picLocks noChangeAspect="1" noChangeArrowheads="1"/>
          </p:cNvPicPr>
          <p:nvPr/>
        </p:nvPicPr>
        <p:blipFill>
          <a:blip r:embed="rId4"/>
          <a:srcRect/>
          <a:stretch>
            <a:fillRect/>
          </a:stretch>
        </p:blipFill>
        <p:spPr bwMode="auto">
          <a:xfrm>
            <a:off x="7470469" y="2514268"/>
            <a:ext cx="1107000" cy="1562525"/>
          </a:xfrm>
          <a:prstGeom prst="rect">
            <a:avLst/>
          </a:prstGeom>
          <a:noFill/>
          <a:ln w="9525">
            <a:noFill/>
            <a:miter lim="800000"/>
            <a:headEnd/>
            <a:tailEnd/>
          </a:ln>
        </p:spPr>
      </p:pic>
      <p:pic>
        <p:nvPicPr>
          <p:cNvPr id="9" name="Picture 6"/>
          <p:cNvPicPr>
            <a:picLocks noChangeAspect="1" noChangeArrowheads="1"/>
          </p:cNvPicPr>
          <p:nvPr/>
        </p:nvPicPr>
        <p:blipFill>
          <a:blip r:embed="rId5"/>
          <a:srcRect/>
          <a:stretch>
            <a:fillRect/>
          </a:stretch>
        </p:blipFill>
        <p:spPr bwMode="auto">
          <a:xfrm>
            <a:off x="4352632" y="2517744"/>
            <a:ext cx="1105983" cy="1566174"/>
          </a:xfrm>
          <a:prstGeom prst="rect">
            <a:avLst/>
          </a:prstGeom>
          <a:noFill/>
          <a:ln w="9525">
            <a:noFill/>
            <a:miter lim="800000"/>
            <a:headEnd/>
            <a:tailEnd/>
          </a:ln>
        </p:spPr>
      </p:pic>
      <p:pic>
        <p:nvPicPr>
          <p:cNvPr id="6146" name="Picture 2" descr="http://issek.hse.ru/data/2012/08/30/1265487263/banner-new.jpg">
            <a:hlinkClick r:id="rId6"/>
          </p:cNvPr>
          <p:cNvPicPr>
            <a:picLocks noChangeAspect="1" noChangeArrowheads="1"/>
          </p:cNvPicPr>
          <p:nvPr/>
        </p:nvPicPr>
        <p:blipFill>
          <a:blip r:embed="rId7"/>
          <a:srcRect/>
          <a:stretch>
            <a:fillRect/>
          </a:stretch>
        </p:blipFill>
        <p:spPr bwMode="auto">
          <a:xfrm>
            <a:off x="5947576" y="2514268"/>
            <a:ext cx="1108019" cy="1566000"/>
          </a:xfrm>
          <a:prstGeom prst="rect">
            <a:avLst/>
          </a:prstGeom>
          <a:noFill/>
        </p:spPr>
      </p:pic>
      <p:pic>
        <p:nvPicPr>
          <p:cNvPr id="1026" name="Picture 2"/>
          <p:cNvPicPr>
            <a:picLocks noChangeAspect="1" noChangeArrowheads="1"/>
          </p:cNvPicPr>
          <p:nvPr/>
        </p:nvPicPr>
        <p:blipFill>
          <a:blip r:embed="rId8"/>
          <a:srcRect/>
          <a:stretch>
            <a:fillRect/>
          </a:stretch>
        </p:blipFill>
        <p:spPr bwMode="auto">
          <a:xfrm>
            <a:off x="2731310" y="2517744"/>
            <a:ext cx="1156878" cy="1566174"/>
          </a:xfrm>
          <a:prstGeom prst="rect">
            <a:avLst/>
          </a:prstGeom>
          <a:noFill/>
          <a:ln w="9525">
            <a:noFill/>
            <a:miter lim="800000"/>
            <a:headEnd/>
            <a:tailEnd/>
          </a:ln>
        </p:spPr>
      </p:pic>
      <p:sp>
        <p:nvSpPr>
          <p:cNvPr id="10" name="Прямоугольник 9"/>
          <p:cNvSpPr/>
          <p:nvPr/>
        </p:nvSpPr>
        <p:spPr>
          <a:xfrm>
            <a:off x="2465766" y="4207244"/>
            <a:ext cx="1621205" cy="3011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1232" tIns="30617" rIns="61232" bIns="30617" rtlCol="0" anchor="ctr"/>
          <a:lstStyle/>
          <a:p>
            <a:pPr algn="ctr"/>
            <a:r>
              <a:rPr lang="en-US" sz="1300" b="1" dirty="0" smtClean="0">
                <a:hlinkClick r:id="rId3"/>
              </a:rPr>
              <a:t>http://issek.hse.ru</a:t>
            </a:r>
            <a:endParaRPr lang="ru-RU" sz="1300" b="1" dirty="0" smtClean="0">
              <a:hlinkClick r:id="rId3"/>
            </a:endParaRPr>
          </a:p>
        </p:txBody>
      </p:sp>
      <p:sp>
        <p:nvSpPr>
          <p:cNvPr id="11" name="Прямоугольник 10"/>
          <p:cNvSpPr/>
          <p:nvPr/>
        </p:nvSpPr>
        <p:spPr>
          <a:xfrm>
            <a:off x="5748792" y="4207244"/>
            <a:ext cx="1526651" cy="492443"/>
          </a:xfrm>
          <a:prstGeom prst="rect">
            <a:avLst/>
          </a:prstGeom>
        </p:spPr>
        <p:txBody>
          <a:bodyPr wrap="square">
            <a:spAutoFit/>
          </a:bodyPr>
          <a:lstStyle/>
          <a:p>
            <a:pPr algn="ctr"/>
            <a:r>
              <a:rPr lang="en-US" sz="1300" b="1" dirty="0" smtClean="0">
                <a:solidFill>
                  <a:schemeClr val="lt1"/>
                </a:solidFill>
                <a:latin typeface="+mn-lt"/>
                <a:cs typeface="+mn-cs"/>
                <a:hlinkClick r:id="rId3"/>
              </a:rPr>
              <a:t>http://foresight-journal.hse.ru</a:t>
            </a:r>
          </a:p>
        </p:txBody>
      </p:sp>
      <p:sp>
        <p:nvSpPr>
          <p:cNvPr id="12" name="Прямоугольник 11"/>
          <p:cNvSpPr/>
          <p:nvPr/>
        </p:nvSpPr>
        <p:spPr>
          <a:xfrm>
            <a:off x="7275444" y="4207243"/>
            <a:ext cx="1582310"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1232" tIns="30617" rIns="61232" bIns="30617" rtlCol="0" anchor="ctr"/>
          <a:lstStyle/>
          <a:p>
            <a:pPr algn="ctr"/>
            <a:r>
              <a:rPr lang="en-US" sz="1300" b="1" dirty="0" smtClean="0">
                <a:hlinkClick r:id="rId3"/>
              </a:rPr>
              <a:t>http://cluster.hse.ru/about/library.php</a:t>
            </a:r>
            <a:endParaRPr lang="ru-RU" sz="1300" b="1" dirty="0" smtClean="0">
              <a:hlinkClick r:id="rId3"/>
            </a:endParaRPr>
          </a:p>
        </p:txBody>
      </p:sp>
      <p:sp>
        <p:nvSpPr>
          <p:cNvPr id="13" name="Прямоугольник 12"/>
          <p:cNvSpPr/>
          <p:nvPr/>
        </p:nvSpPr>
        <p:spPr>
          <a:xfrm>
            <a:off x="4086970" y="4207243"/>
            <a:ext cx="1661822" cy="492443"/>
          </a:xfrm>
          <a:prstGeom prst="rect">
            <a:avLst/>
          </a:prstGeom>
        </p:spPr>
        <p:txBody>
          <a:bodyPr wrap="square">
            <a:spAutoFit/>
          </a:bodyPr>
          <a:lstStyle/>
          <a:p>
            <a:r>
              <a:rPr lang="en-US" sz="1300" b="1" dirty="0" smtClean="0">
                <a:solidFill>
                  <a:schemeClr val="lt1"/>
                </a:solidFill>
                <a:latin typeface="+mn-lt"/>
                <a:cs typeface="+mn-cs"/>
                <a:hlinkClick r:id="rId3"/>
              </a:rPr>
              <a:t>http://issek.hse.ru/news/60542069.html</a:t>
            </a:r>
          </a:p>
        </p:txBody>
      </p:sp>
    </p:spTree>
    <p:extLst>
      <p:ext uri="{BB962C8B-B14F-4D97-AF65-F5344CB8AC3E}">
        <p14:creationId xmlns="" xmlns:p14="http://schemas.microsoft.com/office/powerpoint/2010/main" val="151244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5722" y="205979"/>
            <a:ext cx="7574507" cy="571944"/>
          </a:xfrm>
        </p:spPr>
        <p:txBody>
          <a:bodyPr/>
          <a:lstStyle/>
          <a:p>
            <a:pPr algn="l"/>
            <a:r>
              <a:rPr lang="ru-RU" sz="2800" dirty="0" smtClean="0">
                <a:solidFill>
                  <a:schemeClr val="bg1"/>
                </a:solidFill>
              </a:rPr>
              <a:t>В чем польза </a:t>
            </a:r>
            <a:r>
              <a:rPr lang="ru-RU" sz="2800" dirty="0" smtClean="0">
                <a:solidFill>
                  <a:schemeClr val="bg1"/>
                </a:solidFill>
              </a:rPr>
              <a:t>рейтинга </a:t>
            </a:r>
            <a:r>
              <a:rPr lang="ru-RU" sz="2800" dirty="0" smtClean="0">
                <a:solidFill>
                  <a:schemeClr val="bg1"/>
                </a:solidFill>
              </a:rPr>
              <a:t>инновационного развития регионов?</a:t>
            </a:r>
            <a:endParaRPr lang="en-US" sz="2800" dirty="0">
              <a:solidFill>
                <a:schemeClr val="bg1"/>
              </a:solidFill>
            </a:endParaRPr>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3</a:t>
            </a:fld>
            <a:endParaRPr lang="en-US"/>
          </a:p>
        </p:txBody>
      </p:sp>
      <p:sp>
        <p:nvSpPr>
          <p:cNvPr id="5" name="Прямоугольник 4"/>
          <p:cNvSpPr/>
          <p:nvPr/>
        </p:nvSpPr>
        <p:spPr>
          <a:xfrm>
            <a:off x="95416" y="1025718"/>
            <a:ext cx="1749287" cy="374154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ru-RU" dirty="0" smtClean="0"/>
              <a:t>Сравнительный анализ позиций </a:t>
            </a:r>
            <a:r>
              <a:rPr lang="ru-RU" dirty="0" smtClean="0"/>
              <a:t>регионов</a:t>
            </a:r>
            <a:endParaRPr lang="en-US" dirty="0"/>
          </a:p>
        </p:txBody>
      </p:sp>
      <p:sp>
        <p:nvSpPr>
          <p:cNvPr id="7" name="Стрелка вправо 6"/>
          <p:cNvSpPr/>
          <p:nvPr/>
        </p:nvSpPr>
        <p:spPr>
          <a:xfrm>
            <a:off x="1975900" y="1025718"/>
            <a:ext cx="787178" cy="6202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8" name="Стрелка вправо 7"/>
          <p:cNvSpPr/>
          <p:nvPr/>
        </p:nvSpPr>
        <p:spPr>
          <a:xfrm>
            <a:off x="1975900" y="4047213"/>
            <a:ext cx="787178" cy="6202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9" name="Прямоугольник 8"/>
          <p:cNvSpPr/>
          <p:nvPr/>
        </p:nvSpPr>
        <p:spPr>
          <a:xfrm>
            <a:off x="3029448" y="1883134"/>
            <a:ext cx="5950781" cy="206071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342900" lvl="0" indent="-342900">
              <a:buFont typeface="+mj-lt"/>
              <a:buAutoNum type="arabicPeriod" startAt="2"/>
            </a:pPr>
            <a:r>
              <a:rPr lang="ru-RU" dirty="0" smtClean="0"/>
              <a:t>Информационная база для разработки </a:t>
            </a:r>
            <a:r>
              <a:rPr lang="ru-RU" dirty="0" smtClean="0"/>
              <a:t>инновационной политики:</a:t>
            </a:r>
            <a:endParaRPr lang="ru-RU" dirty="0" smtClean="0"/>
          </a:p>
          <a:p>
            <a:pPr marL="541338" lvl="0" indent="-184150">
              <a:buFont typeface="Arial" pitchFamily="34" charset="0"/>
              <a:buChar char="•"/>
            </a:pPr>
            <a:r>
              <a:rPr lang="ru-RU" sz="1200" b="1" dirty="0" smtClean="0"/>
              <a:t>комплексный подход к поддержке инноваций в регионах </a:t>
            </a:r>
            <a:r>
              <a:rPr lang="ru-RU" sz="1200" dirty="0" smtClean="0"/>
              <a:t>(развитие </a:t>
            </a:r>
            <a:r>
              <a:rPr lang="ru-RU" sz="1200" dirty="0" smtClean="0"/>
              <a:t>образовательного и научного потенциалов, </a:t>
            </a:r>
            <a:r>
              <a:rPr lang="ru-RU" sz="1200" dirty="0" smtClean="0"/>
              <a:t>расширение доступа к информационным технологиям</a:t>
            </a:r>
            <a:r>
              <a:rPr lang="ru-RU" sz="1200" dirty="0" smtClean="0"/>
              <a:t>, поддержка инновационной деятельности компаний, малый инновационный </a:t>
            </a:r>
            <a:r>
              <a:rPr lang="ru-RU" sz="1200" dirty="0" smtClean="0"/>
              <a:t>бизнес, </a:t>
            </a:r>
            <a:r>
              <a:rPr lang="ru-RU" sz="1200" dirty="0" smtClean="0"/>
              <a:t>активность </a:t>
            </a:r>
            <a:r>
              <a:rPr lang="ru-RU" sz="1200" dirty="0" smtClean="0"/>
              <a:t>региональных органов власти)</a:t>
            </a:r>
          </a:p>
          <a:p>
            <a:pPr marL="541338" indent="-184150">
              <a:buFont typeface="Arial" pitchFamily="34" charset="0"/>
              <a:buChar char="•"/>
            </a:pPr>
            <a:r>
              <a:rPr lang="ru-RU" sz="1200" b="1" dirty="0" smtClean="0"/>
              <a:t>активизация структурных изменений в экономике региона</a:t>
            </a:r>
            <a:r>
              <a:rPr lang="ru-RU" sz="1200" dirty="0" smtClean="0"/>
              <a:t>: «Что нужно сделать </a:t>
            </a:r>
            <a:r>
              <a:rPr lang="ru-RU" sz="1200" dirty="0" smtClean="0"/>
              <a:t>сегодня, </a:t>
            </a:r>
            <a:r>
              <a:rPr lang="ru-RU" sz="1200" dirty="0" smtClean="0"/>
              <a:t>чтобы выйти на эффективную траекторию инновационного развития?»</a:t>
            </a:r>
            <a:endParaRPr lang="en-US" dirty="0"/>
          </a:p>
        </p:txBody>
      </p:sp>
      <p:sp>
        <p:nvSpPr>
          <p:cNvPr id="10" name="Прямоугольник 9"/>
          <p:cNvSpPr/>
          <p:nvPr/>
        </p:nvSpPr>
        <p:spPr>
          <a:xfrm>
            <a:off x="3029448" y="4047213"/>
            <a:ext cx="5950782" cy="72005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342900" lvl="0" indent="-342900">
              <a:buFont typeface="+mj-lt"/>
              <a:buAutoNum type="arabicPeriod" startAt="3"/>
            </a:pPr>
            <a:r>
              <a:rPr lang="ru-RU" dirty="0" smtClean="0"/>
              <a:t>Оценка деятельности органов власти в </a:t>
            </a:r>
            <a:r>
              <a:rPr lang="ru-RU" dirty="0" smtClean="0"/>
              <a:t>инновационной сфере</a:t>
            </a:r>
            <a:endParaRPr lang="en-US" dirty="0"/>
          </a:p>
        </p:txBody>
      </p:sp>
      <p:sp>
        <p:nvSpPr>
          <p:cNvPr id="11" name="Прямоугольник 10"/>
          <p:cNvSpPr/>
          <p:nvPr/>
        </p:nvSpPr>
        <p:spPr>
          <a:xfrm>
            <a:off x="3029448" y="1025718"/>
            <a:ext cx="5950781" cy="7553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342900" lvl="0" indent="-342900">
              <a:buFont typeface="+mj-lt"/>
              <a:buAutoNum type="arabicPeriod"/>
            </a:pPr>
            <a:r>
              <a:rPr lang="ru-RU" dirty="0" smtClean="0"/>
              <a:t>Сигнальная функция: выявление конкурентных преимуществ и провалов</a:t>
            </a:r>
            <a:endParaRPr lang="en-US" dirty="0"/>
          </a:p>
        </p:txBody>
      </p:sp>
      <p:sp>
        <p:nvSpPr>
          <p:cNvPr id="12" name="Стрелка вправо 11"/>
          <p:cNvSpPr/>
          <p:nvPr/>
        </p:nvSpPr>
        <p:spPr>
          <a:xfrm>
            <a:off x="1975900" y="2434425"/>
            <a:ext cx="787178" cy="6202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9298" y="0"/>
            <a:ext cx="7337502" cy="973104"/>
          </a:xfrm>
        </p:spPr>
        <p:txBody>
          <a:bodyPr/>
          <a:lstStyle/>
          <a:p>
            <a:pPr algn="l"/>
            <a:r>
              <a:rPr lang="ru-RU" sz="2800" dirty="0" smtClean="0">
                <a:solidFill>
                  <a:schemeClr val="bg1"/>
                </a:solidFill>
              </a:rPr>
              <a:t>Зарубежный опыт оценки инноваций на </a:t>
            </a:r>
            <a:r>
              <a:rPr lang="ru-RU" sz="2800" dirty="0" smtClean="0">
                <a:solidFill>
                  <a:schemeClr val="bg1"/>
                </a:solidFill>
              </a:rPr>
              <a:t>региональном уровне</a:t>
            </a:r>
            <a:endParaRPr lang="en-US" sz="2800" dirty="0">
              <a:solidFill>
                <a:schemeClr val="bg1"/>
              </a:solidFill>
            </a:endParaRPr>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4</a:t>
            </a:fld>
            <a:endParaRPr lang="en-US" dirty="0"/>
          </a:p>
        </p:txBody>
      </p:sp>
      <p:graphicFrame>
        <p:nvGraphicFramePr>
          <p:cNvPr id="6" name="Таблица 5"/>
          <p:cNvGraphicFramePr>
            <a:graphicFrameLocks noGrp="1"/>
          </p:cNvGraphicFramePr>
          <p:nvPr/>
        </p:nvGraphicFramePr>
        <p:xfrm>
          <a:off x="122830" y="972865"/>
          <a:ext cx="8911988" cy="3766113"/>
        </p:xfrm>
        <a:graphic>
          <a:graphicData uri="http://schemas.openxmlformats.org/drawingml/2006/table">
            <a:tbl>
              <a:tblPr>
                <a:tableStyleId>{3C2FFA5D-87B4-456A-9821-1D502468CF0F}</a:tableStyleId>
              </a:tblPr>
              <a:tblGrid>
                <a:gridCol w="2492763"/>
                <a:gridCol w="6419225"/>
              </a:tblGrid>
              <a:tr h="179437">
                <a:tc>
                  <a:txBody>
                    <a:bodyPr/>
                    <a:lstStyle/>
                    <a:p>
                      <a:pPr algn="ctr">
                        <a:lnSpc>
                          <a:spcPct val="115000"/>
                        </a:lnSpc>
                        <a:spcAft>
                          <a:spcPts val="0"/>
                        </a:spcAft>
                      </a:pPr>
                      <a:r>
                        <a:rPr lang="ru-RU" sz="1100" b="1" dirty="0"/>
                        <a:t>Авторы</a:t>
                      </a:r>
                      <a:endParaRPr lang="en-US" sz="1100" b="1" dirty="0">
                        <a:latin typeface="Calibri"/>
                        <a:ea typeface="Calibri"/>
                        <a:cs typeface="Times New Roman"/>
                      </a:endParaRPr>
                    </a:p>
                  </a:txBody>
                  <a:tcPr marL="39757" marR="39757" marT="0" marB="0"/>
                </a:tc>
                <a:tc>
                  <a:txBody>
                    <a:bodyPr/>
                    <a:lstStyle/>
                    <a:p>
                      <a:pPr algn="ctr">
                        <a:lnSpc>
                          <a:spcPct val="115000"/>
                        </a:lnSpc>
                        <a:spcAft>
                          <a:spcPts val="0"/>
                        </a:spcAft>
                      </a:pPr>
                      <a:r>
                        <a:rPr lang="ru-RU" sz="1100" b="1" dirty="0"/>
                        <a:t>Исследуемые регионы</a:t>
                      </a:r>
                      <a:endParaRPr lang="en-US" sz="1100" b="1" dirty="0">
                        <a:latin typeface="Calibri"/>
                        <a:ea typeface="Calibri"/>
                        <a:cs typeface="Times New Roman"/>
                      </a:endParaRPr>
                    </a:p>
                  </a:txBody>
                  <a:tcPr marL="39757" marR="39757" marT="0" marB="0"/>
                </a:tc>
              </a:tr>
              <a:tr h="250118">
                <a:tc>
                  <a:txBody>
                    <a:bodyPr/>
                    <a:lstStyle/>
                    <a:p>
                      <a:pPr algn="l">
                        <a:lnSpc>
                          <a:spcPct val="115000"/>
                        </a:lnSpc>
                        <a:spcAft>
                          <a:spcPts val="0"/>
                        </a:spcAft>
                      </a:pPr>
                      <a:r>
                        <a:rPr lang="ru-RU" sz="1100" dirty="0" err="1"/>
                        <a:t>Clarysse</a:t>
                      </a:r>
                      <a:r>
                        <a:rPr lang="en-US" sz="1100" dirty="0"/>
                        <a:t>, </a:t>
                      </a:r>
                      <a:r>
                        <a:rPr lang="ru-RU" sz="1100" dirty="0" err="1"/>
                        <a:t>Muldur</a:t>
                      </a:r>
                      <a:r>
                        <a:rPr lang="en-US" sz="1100" dirty="0"/>
                        <a:t>, </a:t>
                      </a:r>
                      <a:r>
                        <a:rPr lang="ru-RU" sz="1100" dirty="0"/>
                        <a:t>1999</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ЕС-15: </a:t>
                      </a:r>
                      <a:r>
                        <a:rPr lang="en-US" sz="1100" dirty="0"/>
                        <a:t>NUTS</a:t>
                      </a:r>
                      <a:r>
                        <a:rPr lang="ru-RU" sz="1100" dirty="0"/>
                        <a:t> 1 </a:t>
                      </a:r>
                      <a:r>
                        <a:rPr lang="ru-RU" sz="1100" dirty="0" smtClean="0"/>
                        <a:t>(</a:t>
                      </a:r>
                      <a:r>
                        <a:rPr lang="ru-RU" sz="1100" dirty="0"/>
                        <a:t>Бельгия, Дания, Великобритания) и </a:t>
                      </a:r>
                      <a:r>
                        <a:rPr lang="ru-RU" sz="1100" dirty="0" smtClean="0"/>
                        <a:t> NUTS </a:t>
                      </a:r>
                      <a:r>
                        <a:rPr lang="ru-RU" sz="1100" dirty="0"/>
                        <a:t>2 (остальные)</a:t>
                      </a:r>
                      <a:endParaRPr lang="en-US" sz="1100" dirty="0">
                        <a:latin typeface="Calibri"/>
                        <a:ea typeface="Calibri"/>
                        <a:cs typeface="Times New Roman"/>
                      </a:endParaRPr>
                    </a:p>
                  </a:txBody>
                  <a:tcPr marL="39757" marR="39757" marT="0" marB="0"/>
                </a:tc>
              </a:tr>
              <a:tr h="168917">
                <a:tc>
                  <a:txBody>
                    <a:bodyPr/>
                    <a:lstStyle/>
                    <a:p>
                      <a:pPr algn="l">
                        <a:lnSpc>
                          <a:spcPct val="115000"/>
                        </a:lnSpc>
                        <a:spcAft>
                          <a:spcPts val="0"/>
                        </a:spcAft>
                      </a:pPr>
                      <a:r>
                        <a:rPr lang="ru-RU" sz="1100" dirty="0"/>
                        <a:t>ESPON</a:t>
                      </a:r>
                      <a:r>
                        <a:rPr lang="en-US" sz="1100" dirty="0"/>
                        <a:t>, </a:t>
                      </a:r>
                      <a:r>
                        <a:rPr lang="ru-RU" sz="1100" dirty="0"/>
                        <a:t>2006</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ЕС-27: NUTS 2 </a:t>
                      </a:r>
                      <a:r>
                        <a:rPr lang="ru-RU" sz="1100" dirty="0" smtClean="0"/>
                        <a:t> (</a:t>
                      </a:r>
                      <a:r>
                        <a:rPr lang="ru-RU" sz="1100" dirty="0"/>
                        <a:t>большинство) и NUTS 1 </a:t>
                      </a:r>
                      <a:r>
                        <a:rPr lang="ru-RU" sz="1100" dirty="0" smtClean="0"/>
                        <a:t> (</a:t>
                      </a:r>
                      <a:r>
                        <a:rPr lang="ru-RU" sz="1100" dirty="0"/>
                        <a:t>в случае, когда статистика на уровне NUTS 2 не доступна)</a:t>
                      </a:r>
                      <a:endParaRPr lang="en-US" sz="1100" dirty="0">
                        <a:latin typeface="Calibri"/>
                        <a:ea typeface="Calibri"/>
                        <a:cs typeface="Times New Roman"/>
                      </a:endParaRPr>
                    </a:p>
                  </a:txBody>
                  <a:tcPr marL="39757" marR="39757" marT="0" marB="0"/>
                </a:tc>
              </a:tr>
              <a:tr h="179437">
                <a:tc>
                  <a:txBody>
                    <a:bodyPr/>
                    <a:lstStyle/>
                    <a:p>
                      <a:pPr algn="l">
                        <a:lnSpc>
                          <a:spcPct val="115000"/>
                        </a:lnSpc>
                        <a:spcAft>
                          <a:spcPts val="0"/>
                        </a:spcAft>
                      </a:pPr>
                      <a:r>
                        <a:rPr lang="en-US" sz="1100" dirty="0"/>
                        <a:t>De </a:t>
                      </a:r>
                      <a:r>
                        <a:rPr lang="en-US" sz="1100" dirty="0" err="1"/>
                        <a:t>Bruijn</a:t>
                      </a:r>
                      <a:r>
                        <a:rPr lang="en-US" sz="1100" dirty="0"/>
                        <a:t>, </a:t>
                      </a:r>
                      <a:r>
                        <a:rPr lang="en-US" sz="1100" dirty="0" err="1"/>
                        <a:t>Lagendijk</a:t>
                      </a:r>
                      <a:r>
                        <a:rPr lang="en-US" sz="1100" dirty="0"/>
                        <a:t>, 2005</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ЕС-15: NUTS 2</a:t>
                      </a:r>
                      <a:endParaRPr lang="en-US" sz="1100" dirty="0">
                        <a:latin typeface="Calibri"/>
                        <a:ea typeface="Calibri"/>
                        <a:cs typeface="Times New Roman"/>
                      </a:endParaRPr>
                    </a:p>
                  </a:txBody>
                  <a:tcPr marL="39757" marR="39757" marT="0" marB="0"/>
                </a:tc>
              </a:tr>
              <a:tr h="179437">
                <a:tc>
                  <a:txBody>
                    <a:bodyPr/>
                    <a:lstStyle/>
                    <a:p>
                      <a:pPr algn="l">
                        <a:lnSpc>
                          <a:spcPct val="115000"/>
                        </a:lnSpc>
                        <a:spcAft>
                          <a:spcPts val="0"/>
                        </a:spcAft>
                      </a:pPr>
                      <a:r>
                        <a:rPr lang="ru-RU" sz="1100" dirty="0" err="1"/>
                        <a:t>Fraunhofer</a:t>
                      </a:r>
                      <a:r>
                        <a:rPr lang="ru-RU" sz="1100" dirty="0"/>
                        <a:t> ISI / MERIT</a:t>
                      </a:r>
                      <a:r>
                        <a:rPr lang="en-US" sz="1100" dirty="0"/>
                        <a:t>, </a:t>
                      </a:r>
                      <a:r>
                        <a:rPr lang="ru-RU" sz="1100" dirty="0"/>
                        <a:t>2005</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Страны - новые члены ЕС и страны-кандидаты</a:t>
                      </a:r>
                      <a:endParaRPr lang="en-US" sz="1100" dirty="0">
                        <a:latin typeface="Calibri"/>
                        <a:ea typeface="Calibri"/>
                        <a:cs typeface="Times New Roman"/>
                      </a:endParaRPr>
                    </a:p>
                  </a:txBody>
                  <a:tcPr marL="39757" marR="39757" marT="0" marB="0"/>
                </a:tc>
              </a:tr>
              <a:tr h="179437">
                <a:tc>
                  <a:txBody>
                    <a:bodyPr/>
                    <a:lstStyle/>
                    <a:p>
                      <a:pPr algn="l">
                        <a:lnSpc>
                          <a:spcPct val="115000"/>
                        </a:lnSpc>
                        <a:spcAft>
                          <a:spcPts val="0"/>
                        </a:spcAft>
                      </a:pPr>
                      <a:r>
                        <a:rPr lang="ru-RU" sz="1100" dirty="0" err="1"/>
                        <a:t>Hollanders</a:t>
                      </a:r>
                      <a:r>
                        <a:rPr lang="en-US" sz="1100" dirty="0"/>
                        <a:t>, </a:t>
                      </a:r>
                      <a:r>
                        <a:rPr lang="ru-RU" sz="1100" dirty="0"/>
                        <a:t>2006</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ЕС-25: 206 региона </a:t>
                      </a:r>
                      <a:r>
                        <a:rPr lang="ru-RU" sz="1100" dirty="0" smtClean="0"/>
                        <a:t>NUTS </a:t>
                      </a:r>
                      <a:r>
                        <a:rPr lang="ru-RU" sz="1100" dirty="0"/>
                        <a:t>1 и 2</a:t>
                      </a:r>
                      <a:endParaRPr lang="en-US" sz="1100" dirty="0">
                        <a:latin typeface="Calibri"/>
                        <a:ea typeface="Calibri"/>
                        <a:cs typeface="Times New Roman"/>
                      </a:endParaRPr>
                    </a:p>
                  </a:txBody>
                  <a:tcPr marL="39757" marR="39757" marT="0" marB="0"/>
                </a:tc>
              </a:tr>
              <a:tr h="179437">
                <a:tc>
                  <a:txBody>
                    <a:bodyPr/>
                    <a:lstStyle/>
                    <a:p>
                      <a:pPr algn="l">
                        <a:lnSpc>
                          <a:spcPct val="115000"/>
                        </a:lnSpc>
                        <a:spcAft>
                          <a:spcPts val="0"/>
                        </a:spcAft>
                      </a:pPr>
                      <a:r>
                        <a:rPr lang="ru-RU" sz="1100" dirty="0"/>
                        <a:t>Флорида</a:t>
                      </a:r>
                      <a:r>
                        <a:rPr lang="en-US" sz="1100" dirty="0"/>
                        <a:t>, </a:t>
                      </a:r>
                      <a:r>
                        <a:rPr lang="ru-RU" sz="1100" dirty="0"/>
                        <a:t>2007</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200 </a:t>
                      </a:r>
                      <a:r>
                        <a:rPr lang="ru-RU" sz="1100" dirty="0" err="1"/>
                        <a:t>метрополитенских</a:t>
                      </a:r>
                      <a:r>
                        <a:rPr lang="ru-RU" sz="1100" dirty="0"/>
                        <a:t> статистических ареалов США</a:t>
                      </a:r>
                      <a:endParaRPr lang="en-US" sz="1100" dirty="0">
                        <a:latin typeface="Calibri"/>
                        <a:ea typeface="Calibri"/>
                        <a:cs typeface="Times New Roman"/>
                      </a:endParaRPr>
                    </a:p>
                  </a:txBody>
                  <a:tcPr marL="39757" marR="39757" marT="0" marB="0"/>
                </a:tc>
              </a:tr>
              <a:tr h="707227">
                <a:tc>
                  <a:txBody>
                    <a:bodyPr/>
                    <a:lstStyle/>
                    <a:p>
                      <a:pPr algn="l">
                        <a:lnSpc>
                          <a:spcPct val="115000"/>
                        </a:lnSpc>
                        <a:spcAft>
                          <a:spcPts val="0"/>
                        </a:spcAft>
                      </a:pPr>
                      <a:r>
                        <a:rPr lang="en-US" sz="1100" dirty="0"/>
                        <a:t>Navarro, et al., 2008</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ЕС-25</a:t>
                      </a:r>
                      <a:r>
                        <a:rPr lang="ru-RU" sz="1100" dirty="0" smtClean="0"/>
                        <a:t>: 186 </a:t>
                      </a:r>
                      <a:r>
                        <a:rPr lang="ru-RU" sz="1100" dirty="0"/>
                        <a:t>региона. </a:t>
                      </a:r>
                      <a:r>
                        <a:rPr lang="en-US" sz="1100" dirty="0"/>
                        <a:t>NUTS</a:t>
                      </a:r>
                      <a:r>
                        <a:rPr lang="ru-RU" sz="1100" dirty="0"/>
                        <a:t> 1: Бельгия, Германия, Великобритания</a:t>
                      </a:r>
                      <a:r>
                        <a:rPr lang="ru-RU" sz="1100" dirty="0" smtClean="0"/>
                        <a:t>. </a:t>
                      </a:r>
                      <a:r>
                        <a:rPr lang="en-US" sz="1100" dirty="0" smtClean="0"/>
                        <a:t>NUTS</a:t>
                      </a:r>
                      <a:r>
                        <a:rPr lang="ru-RU" sz="1100" dirty="0" smtClean="0"/>
                        <a:t> </a:t>
                      </a:r>
                      <a:r>
                        <a:rPr lang="ru-RU" sz="1100" dirty="0"/>
                        <a:t>2: Испания, Франция, Италия, Нидерланды, Австрия, Португалия, Финляндия, </a:t>
                      </a:r>
                      <a:r>
                        <a:rPr lang="ru-RU" sz="1100" dirty="0" smtClean="0"/>
                        <a:t>Швеция</a:t>
                      </a:r>
                      <a:r>
                        <a:rPr lang="ru-RU" sz="1100" dirty="0"/>
                        <a:t>, Чехословакия, Венгрия, Польша, Словакия.</a:t>
                      </a:r>
                      <a:endParaRPr lang="en-US" sz="1100" dirty="0"/>
                    </a:p>
                    <a:p>
                      <a:pPr algn="l">
                        <a:lnSpc>
                          <a:spcPct val="115000"/>
                        </a:lnSpc>
                        <a:spcAft>
                          <a:spcPts val="0"/>
                        </a:spcAft>
                      </a:pPr>
                      <a:r>
                        <a:rPr lang="ru-RU" sz="1100" dirty="0"/>
                        <a:t>Страны без разделения на регионы: Ирландия, Люксембург, Дания, Кипр, Эстония, Латвия, Литва, Мальта, Словения.</a:t>
                      </a:r>
                      <a:endParaRPr lang="en-US" sz="1100" dirty="0">
                        <a:latin typeface="Calibri"/>
                        <a:ea typeface="Calibri"/>
                        <a:cs typeface="Times New Roman"/>
                      </a:endParaRPr>
                    </a:p>
                  </a:txBody>
                  <a:tcPr marL="39757" marR="39757" marT="0" marB="0"/>
                </a:tc>
              </a:tr>
              <a:tr h="348353">
                <a:tc>
                  <a:txBody>
                    <a:bodyPr/>
                    <a:lstStyle/>
                    <a:p>
                      <a:pPr algn="l">
                        <a:lnSpc>
                          <a:spcPct val="115000"/>
                        </a:lnSpc>
                        <a:spcAft>
                          <a:spcPts val="0"/>
                        </a:spcAft>
                      </a:pPr>
                      <a:r>
                        <a:rPr lang="en-US" sz="1100" dirty="0"/>
                        <a:t>Hollanders, et al., 2009</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ЕС-27 и Норвегия: 201 регион</a:t>
                      </a:r>
                      <a:r>
                        <a:rPr lang="ru-RU" sz="1100" dirty="0" smtClean="0"/>
                        <a:t>. </a:t>
                      </a:r>
                      <a:r>
                        <a:rPr lang="en-US" sz="1100" dirty="0" smtClean="0"/>
                        <a:t>NUTS</a:t>
                      </a:r>
                      <a:r>
                        <a:rPr lang="ru-RU" sz="1100" dirty="0" smtClean="0"/>
                        <a:t> </a:t>
                      </a:r>
                      <a:r>
                        <a:rPr lang="ru-RU" sz="1100" dirty="0"/>
                        <a:t>1 и </a:t>
                      </a:r>
                      <a:r>
                        <a:rPr lang="en-US" sz="1100" dirty="0"/>
                        <a:t>NUTS</a:t>
                      </a:r>
                      <a:r>
                        <a:rPr lang="ru-RU" sz="1100" dirty="0"/>
                        <a:t> 2. </a:t>
                      </a:r>
                      <a:r>
                        <a:rPr lang="ru-RU" sz="1100" dirty="0" smtClean="0"/>
                        <a:t> Дания</a:t>
                      </a:r>
                      <a:r>
                        <a:rPr lang="ru-RU" sz="1100" dirty="0"/>
                        <a:t>, Эстония, Кипр, Латвия, Литва, Люксембург и Мальта включены на уровне страны. </a:t>
                      </a:r>
                      <a:endParaRPr lang="en-US" sz="1100" dirty="0">
                        <a:latin typeface="Calibri"/>
                        <a:ea typeface="Calibri"/>
                        <a:cs typeface="Times New Roman"/>
                      </a:endParaRPr>
                    </a:p>
                  </a:txBody>
                  <a:tcPr marL="39757" marR="39757" marT="0" marB="0"/>
                </a:tc>
              </a:tr>
              <a:tr h="358874">
                <a:tc>
                  <a:txBody>
                    <a:bodyPr/>
                    <a:lstStyle/>
                    <a:p>
                      <a:pPr algn="l">
                        <a:lnSpc>
                          <a:spcPct val="115000"/>
                        </a:lnSpc>
                        <a:spcAft>
                          <a:spcPts val="0"/>
                        </a:spcAft>
                      </a:pPr>
                      <a:r>
                        <a:rPr lang="en-US" sz="1100" dirty="0"/>
                        <a:t>U.S. Economic Development Administration, 2009</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3111 округ США</a:t>
                      </a:r>
                      <a:endParaRPr lang="en-US" sz="1100" dirty="0">
                        <a:latin typeface="Calibri"/>
                        <a:ea typeface="Calibri"/>
                        <a:cs typeface="Times New Roman"/>
                      </a:endParaRPr>
                    </a:p>
                  </a:txBody>
                  <a:tcPr marL="39757" marR="39757" marT="0" marB="0"/>
                </a:tc>
              </a:tr>
              <a:tr h="179437">
                <a:tc>
                  <a:txBody>
                    <a:bodyPr/>
                    <a:lstStyle/>
                    <a:p>
                      <a:pPr algn="l">
                        <a:lnSpc>
                          <a:spcPct val="115000"/>
                        </a:lnSpc>
                        <a:spcAft>
                          <a:spcPts val="0"/>
                        </a:spcAft>
                      </a:pPr>
                      <a:r>
                        <a:rPr lang="ru-RU" sz="1100" dirty="0" err="1"/>
                        <a:t>Wintjes</a:t>
                      </a:r>
                      <a:r>
                        <a:rPr lang="ru-RU" sz="1100" dirty="0"/>
                        <a:t>, </a:t>
                      </a:r>
                      <a:r>
                        <a:rPr lang="ru-RU" sz="1100" dirty="0" err="1"/>
                        <a:t>Hollanders</a:t>
                      </a:r>
                      <a:r>
                        <a:rPr lang="en-US" sz="1100" dirty="0"/>
                        <a:t>, </a:t>
                      </a:r>
                      <a:r>
                        <a:rPr lang="ru-RU" sz="1100" dirty="0"/>
                        <a:t>2010</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Регионы ЕС</a:t>
                      </a:r>
                      <a:endParaRPr lang="en-US" sz="1100" dirty="0">
                        <a:latin typeface="Calibri"/>
                        <a:ea typeface="Calibri"/>
                        <a:cs typeface="Times New Roman"/>
                      </a:endParaRPr>
                    </a:p>
                  </a:txBody>
                  <a:tcPr marL="39757" marR="39757" marT="0" marB="0"/>
                </a:tc>
              </a:tr>
              <a:tr h="348353">
                <a:tc>
                  <a:txBody>
                    <a:bodyPr/>
                    <a:lstStyle/>
                    <a:p>
                      <a:pPr algn="l">
                        <a:lnSpc>
                          <a:spcPct val="115000"/>
                        </a:lnSpc>
                        <a:spcAft>
                          <a:spcPts val="0"/>
                        </a:spcAft>
                      </a:pPr>
                      <a:r>
                        <a:rPr lang="en-US" sz="1100" dirty="0" err="1"/>
                        <a:t>Marsan</a:t>
                      </a:r>
                      <a:r>
                        <a:rPr lang="en-US" sz="1100" dirty="0"/>
                        <a:t>, Maguire, 2011</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Регионы в странах-участниках ОЭСР (за исключением Австралии, Чили, Эстонии, Исландии, Израиля, Японии, Мексики, Новой Зеландии, Турции, Словении и Швейцарии</a:t>
                      </a:r>
                      <a:r>
                        <a:rPr lang="ru-RU" sz="1100" dirty="0" smtClean="0"/>
                        <a:t>). Уровень </a:t>
                      </a:r>
                      <a:r>
                        <a:rPr lang="ru-RU" sz="1100" dirty="0"/>
                        <a:t>детализации - TL2.</a:t>
                      </a:r>
                      <a:endParaRPr lang="en-US" sz="1100" dirty="0">
                        <a:latin typeface="Calibri"/>
                        <a:ea typeface="Calibri"/>
                        <a:cs typeface="Times New Roman"/>
                      </a:endParaRPr>
                    </a:p>
                  </a:txBody>
                  <a:tcPr marL="39757" marR="39757" marT="0" marB="0"/>
                </a:tc>
              </a:tr>
              <a:tr h="179437">
                <a:tc>
                  <a:txBody>
                    <a:bodyPr/>
                    <a:lstStyle/>
                    <a:p>
                      <a:pPr algn="l">
                        <a:lnSpc>
                          <a:spcPct val="115000"/>
                        </a:lnSpc>
                        <a:spcAft>
                          <a:spcPts val="0"/>
                        </a:spcAft>
                      </a:pPr>
                      <a:r>
                        <a:rPr lang="en-US" sz="1100" dirty="0" err="1"/>
                        <a:t>Capello</a:t>
                      </a:r>
                      <a:r>
                        <a:rPr lang="ru-RU" sz="1100" dirty="0"/>
                        <a:t>, </a:t>
                      </a:r>
                      <a:r>
                        <a:rPr lang="en-US" sz="1100" dirty="0" err="1"/>
                        <a:t>Lenzi</a:t>
                      </a:r>
                      <a:r>
                        <a:rPr lang="en-US" sz="1100" dirty="0"/>
                        <a:t>, 2</a:t>
                      </a:r>
                      <a:r>
                        <a:rPr lang="ru-RU" sz="1100" dirty="0"/>
                        <a:t>012</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a:t>
                      </a:r>
                      <a:r>
                        <a:rPr lang="en-US" sz="1100" dirty="0"/>
                        <a:t>-27: 262 </a:t>
                      </a:r>
                      <a:r>
                        <a:rPr lang="ru-RU" sz="1100" dirty="0"/>
                        <a:t>регионов </a:t>
                      </a:r>
                      <a:r>
                        <a:rPr lang="en-US" sz="1100" dirty="0"/>
                        <a:t>NUTS2 </a:t>
                      </a:r>
                      <a:endParaRPr lang="en-US" sz="1100" dirty="0">
                        <a:latin typeface="Calibri"/>
                        <a:ea typeface="Calibri"/>
                        <a:cs typeface="Times New Roman"/>
                      </a:endParaRPr>
                    </a:p>
                  </a:txBody>
                  <a:tcPr marL="39757" marR="39757" marT="0" marB="0"/>
                </a:tc>
              </a:tr>
              <a:tr h="181242">
                <a:tc>
                  <a:txBody>
                    <a:bodyPr/>
                    <a:lstStyle/>
                    <a:p>
                      <a:pPr algn="l">
                        <a:lnSpc>
                          <a:spcPct val="115000"/>
                        </a:lnSpc>
                        <a:spcAft>
                          <a:spcPts val="0"/>
                        </a:spcAft>
                      </a:pPr>
                      <a:r>
                        <a:rPr lang="en-US" sz="1100" dirty="0"/>
                        <a:t>Hollanders, et al., 2012a  </a:t>
                      </a:r>
                      <a:endParaRPr lang="en-US" sz="1100" dirty="0">
                        <a:latin typeface="Calibri"/>
                        <a:ea typeface="Calibri"/>
                        <a:cs typeface="Times New Roman"/>
                      </a:endParaRPr>
                    </a:p>
                  </a:txBody>
                  <a:tcPr marL="39757" marR="39757" marT="0" marB="0"/>
                </a:tc>
                <a:tc>
                  <a:txBody>
                    <a:bodyPr/>
                    <a:lstStyle/>
                    <a:p>
                      <a:pPr algn="l">
                        <a:lnSpc>
                          <a:spcPct val="115000"/>
                        </a:lnSpc>
                        <a:spcAft>
                          <a:spcPts val="0"/>
                        </a:spcAft>
                      </a:pPr>
                      <a:r>
                        <a:rPr lang="ru-RU" sz="1100" dirty="0"/>
                        <a:t>ЕС-22, Норвегия и Швейцария: 190 регионов</a:t>
                      </a:r>
                      <a:r>
                        <a:rPr lang="ru-RU" sz="1100" dirty="0" smtClean="0"/>
                        <a:t>. </a:t>
                      </a:r>
                      <a:r>
                        <a:rPr lang="en-US" sz="1100" dirty="0" smtClean="0"/>
                        <a:t>NUTS </a:t>
                      </a:r>
                      <a:r>
                        <a:rPr lang="en-US" sz="1100" dirty="0"/>
                        <a:t>1</a:t>
                      </a:r>
                      <a:r>
                        <a:rPr lang="ru-RU" sz="1100" dirty="0"/>
                        <a:t> - </a:t>
                      </a:r>
                      <a:r>
                        <a:rPr lang="en-US" sz="1100" dirty="0"/>
                        <a:t>55 </a:t>
                      </a:r>
                      <a:r>
                        <a:rPr lang="ru-RU" sz="1100" dirty="0"/>
                        <a:t>региона</a:t>
                      </a:r>
                      <a:r>
                        <a:rPr lang="ru-RU" sz="1100" dirty="0" smtClean="0"/>
                        <a:t>; </a:t>
                      </a:r>
                      <a:r>
                        <a:rPr lang="en-US" sz="1100" dirty="0" smtClean="0"/>
                        <a:t>NUTS </a:t>
                      </a:r>
                      <a:r>
                        <a:rPr lang="en-US" sz="1100" dirty="0"/>
                        <a:t>2</a:t>
                      </a:r>
                      <a:r>
                        <a:rPr lang="ru-RU" sz="1100" dirty="0"/>
                        <a:t> – 135 региона.</a:t>
                      </a:r>
                      <a:endParaRPr lang="en-US" sz="1100" dirty="0">
                        <a:latin typeface="Calibri"/>
                        <a:ea typeface="Calibri"/>
                        <a:cs typeface="Times New Roman"/>
                      </a:endParaRPr>
                    </a:p>
                  </a:txBody>
                  <a:tcPr marL="39757" marR="39757"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7804" y="205978"/>
            <a:ext cx="7378995" cy="701982"/>
          </a:xfrm>
        </p:spPr>
        <p:txBody>
          <a:bodyPr/>
          <a:lstStyle/>
          <a:p>
            <a:pPr algn="l"/>
            <a:r>
              <a:rPr lang="ru-RU" sz="3600" dirty="0" smtClean="0">
                <a:solidFill>
                  <a:schemeClr val="bg1"/>
                </a:solidFill>
              </a:rPr>
              <a:t>Особенности рейтинга ВШЭ</a:t>
            </a:r>
            <a:endParaRPr lang="en-US" sz="3600" dirty="0">
              <a:solidFill>
                <a:schemeClr val="bg1"/>
              </a:solidFill>
            </a:endParaRPr>
          </a:p>
        </p:txBody>
      </p:sp>
      <p:sp>
        <p:nvSpPr>
          <p:cNvPr id="3" name="Содержимое 2"/>
          <p:cNvSpPr>
            <a:spLocks noGrp="1"/>
          </p:cNvSpPr>
          <p:nvPr>
            <p:ph idx="1"/>
          </p:nvPr>
        </p:nvSpPr>
        <p:spPr>
          <a:xfrm>
            <a:off x="2581762" y="907960"/>
            <a:ext cx="6562237" cy="4095481"/>
          </a:xfrm>
        </p:spPr>
        <p:txBody>
          <a:bodyPr/>
          <a:lstStyle/>
          <a:p>
            <a:pPr lvl="0">
              <a:buFont typeface="+mj-lt"/>
              <a:buAutoNum type="arabicPeriod"/>
            </a:pPr>
            <a:r>
              <a:rPr lang="ru-RU" sz="1700" b="1" dirty="0" smtClean="0"/>
              <a:t>Комплексный анализ инновационного процесса и его факторов</a:t>
            </a:r>
            <a:r>
              <a:rPr lang="ru-RU" sz="1700" dirty="0" smtClean="0"/>
              <a:t>: социально-экономические условия инновационной деятельности; научно-технический потенциал; результативность инновационной деятельности; качество региональной инновационной политики (</a:t>
            </a:r>
            <a:r>
              <a:rPr lang="ru-RU" sz="1700" dirty="0" err="1" smtClean="0"/>
              <a:t>субрейтинги</a:t>
            </a:r>
            <a:r>
              <a:rPr lang="ru-RU" sz="1700" dirty="0" smtClean="0"/>
              <a:t>)</a:t>
            </a:r>
          </a:p>
          <a:p>
            <a:pPr lvl="0">
              <a:buFont typeface="+mj-lt"/>
              <a:buAutoNum type="arabicPeriod" startAt="2"/>
            </a:pPr>
            <a:r>
              <a:rPr lang="ru-RU" sz="1700" b="1" dirty="0" smtClean="0"/>
              <a:t>Открытость</a:t>
            </a:r>
            <a:r>
              <a:rPr lang="ru-RU" sz="1700" dirty="0" smtClean="0"/>
              <a:t>: прозрачная система показателей, опубликование алгоритмов расчета и исходных данных, возможность верификации</a:t>
            </a:r>
          </a:p>
          <a:p>
            <a:pPr lvl="0">
              <a:buFont typeface="+mj-lt"/>
              <a:buAutoNum type="arabicPeriod" startAt="2"/>
            </a:pPr>
            <a:r>
              <a:rPr lang="ru-RU" sz="1700" b="1" dirty="0" smtClean="0"/>
              <a:t>Научная обоснованность: </a:t>
            </a:r>
            <a:r>
              <a:rPr lang="ru-RU" sz="1700" dirty="0" smtClean="0"/>
              <a:t>соответствие международным статистическим </a:t>
            </a:r>
            <a:r>
              <a:rPr lang="ru-RU" sz="1700" dirty="0" smtClean="0"/>
              <a:t>стандартам, </a:t>
            </a:r>
            <a:r>
              <a:rPr lang="ru-RU" sz="1700" dirty="0" smtClean="0"/>
              <a:t>иерархическая структура показателей, позиционирование регионов </a:t>
            </a:r>
            <a:r>
              <a:rPr lang="ru-RU" sz="1700" dirty="0" smtClean="0"/>
              <a:t>относительно лидеров</a:t>
            </a:r>
          </a:p>
          <a:p>
            <a:pPr>
              <a:buFont typeface="+mj-lt"/>
              <a:buAutoNum type="arabicPeriod" startAt="2"/>
            </a:pPr>
            <a:r>
              <a:rPr lang="ru-RU" sz="1700" b="1" dirty="0" smtClean="0"/>
              <a:t>Регулярность выпуска рейтинга</a:t>
            </a:r>
            <a:r>
              <a:rPr lang="ru-RU" sz="1700" dirty="0" smtClean="0"/>
              <a:t>, позволяющая оценивать динамику развития </a:t>
            </a:r>
            <a:r>
              <a:rPr lang="ru-RU" sz="1700" dirty="0" smtClean="0"/>
              <a:t>регионов </a:t>
            </a:r>
            <a:r>
              <a:rPr lang="ru-RU" sz="1200" dirty="0" smtClean="0"/>
              <a:t>(выпуск 2 – анализ за период 2008-2012 гг.)</a:t>
            </a:r>
            <a:endParaRPr lang="en-US" sz="1700" dirty="0" smtClean="0"/>
          </a:p>
          <a:p>
            <a:pPr lvl="0">
              <a:buFont typeface="+mj-lt"/>
              <a:buAutoNum type="arabicPeriod" startAt="2"/>
            </a:pPr>
            <a:endParaRPr lang="ru-RU" sz="1800" dirty="0" smtClean="0"/>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5</a:t>
            </a:fld>
            <a:endParaRPr lang="en-US" dirty="0"/>
          </a:p>
        </p:txBody>
      </p:sp>
      <p:pic>
        <p:nvPicPr>
          <p:cNvPr id="5" name="Picture 2"/>
          <p:cNvPicPr>
            <a:picLocks noChangeAspect="1" noChangeArrowheads="1"/>
          </p:cNvPicPr>
          <p:nvPr/>
        </p:nvPicPr>
        <p:blipFill>
          <a:blip r:embed="rId3"/>
          <a:srcRect/>
          <a:stretch>
            <a:fillRect/>
          </a:stretch>
        </p:blipFill>
        <p:spPr bwMode="auto">
          <a:xfrm>
            <a:off x="33845" y="1078172"/>
            <a:ext cx="2547918" cy="344935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7804" y="0"/>
            <a:ext cx="7836196" cy="933008"/>
          </a:xfrm>
        </p:spPr>
        <p:txBody>
          <a:bodyPr/>
          <a:lstStyle/>
          <a:p>
            <a:pPr algn="l"/>
            <a:r>
              <a:rPr lang="ru-RU" sz="2400" dirty="0" smtClean="0">
                <a:solidFill>
                  <a:schemeClr val="bg1"/>
                </a:solidFill>
              </a:rPr>
              <a:t>Российский региональный инновационный индекс</a:t>
            </a:r>
            <a:endParaRPr lang="en-US" sz="2400" dirty="0"/>
          </a:p>
        </p:txBody>
      </p:sp>
      <p:graphicFrame>
        <p:nvGraphicFramePr>
          <p:cNvPr id="4" name="Содержимое 3"/>
          <p:cNvGraphicFramePr>
            <a:graphicFrameLocks noGrp="1"/>
          </p:cNvGraphicFramePr>
          <p:nvPr>
            <p:ph idx="1"/>
          </p:nvPr>
        </p:nvGraphicFramePr>
        <p:xfrm>
          <a:off x="1693627" y="974515"/>
          <a:ext cx="7192795" cy="3549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pPr>
              <a:defRPr/>
            </a:pPr>
            <a:fld id="{71635531-B410-45C0-869B-F0C6A1732E9B}" type="slidenum">
              <a:rPr lang="en-US" smtClean="0"/>
              <a:pPr>
                <a:defRPr/>
              </a:pPr>
              <a:t>6</a:t>
            </a:fld>
            <a:endParaRPr lang="en-US"/>
          </a:p>
        </p:txBody>
      </p:sp>
      <p:sp>
        <p:nvSpPr>
          <p:cNvPr id="7" name="TextBox 6"/>
          <p:cNvSpPr txBox="1"/>
          <p:nvPr/>
        </p:nvSpPr>
        <p:spPr>
          <a:xfrm>
            <a:off x="0" y="1319917"/>
            <a:ext cx="1550504" cy="307777"/>
          </a:xfrm>
          <a:prstGeom prst="rect">
            <a:avLst/>
          </a:prstGeom>
          <a:noFill/>
        </p:spPr>
        <p:txBody>
          <a:bodyPr wrap="square" rtlCol="0">
            <a:spAutoFit/>
          </a:bodyPr>
          <a:lstStyle/>
          <a:p>
            <a:pPr algn="ctr"/>
            <a:r>
              <a:rPr lang="ru-RU" sz="1400" b="1" dirty="0" smtClean="0"/>
              <a:t>4 </a:t>
            </a:r>
            <a:r>
              <a:rPr lang="ru-RU" sz="1400" b="1" dirty="0" err="1" smtClean="0"/>
              <a:t>субрейтинга</a:t>
            </a:r>
            <a:endParaRPr lang="en-US" sz="1400" b="1" dirty="0"/>
          </a:p>
        </p:txBody>
      </p:sp>
      <p:sp>
        <p:nvSpPr>
          <p:cNvPr id="8" name="TextBox 7"/>
          <p:cNvSpPr txBox="1"/>
          <p:nvPr/>
        </p:nvSpPr>
        <p:spPr>
          <a:xfrm>
            <a:off x="0" y="2989690"/>
            <a:ext cx="1431235" cy="523220"/>
          </a:xfrm>
          <a:prstGeom prst="rect">
            <a:avLst/>
          </a:prstGeom>
          <a:noFill/>
        </p:spPr>
        <p:txBody>
          <a:bodyPr wrap="square" rtlCol="0">
            <a:spAutoFit/>
          </a:bodyPr>
          <a:lstStyle/>
          <a:p>
            <a:pPr algn="ctr"/>
            <a:r>
              <a:rPr lang="ru-RU" sz="1400" b="1" dirty="0" smtClean="0"/>
              <a:t>13 групп показателей</a:t>
            </a:r>
            <a:endParaRPr lang="en-US" sz="1400" b="1" dirty="0"/>
          </a:p>
        </p:txBody>
      </p:sp>
      <p:sp>
        <p:nvSpPr>
          <p:cNvPr id="9" name="TextBox 8"/>
          <p:cNvSpPr txBox="1"/>
          <p:nvPr/>
        </p:nvSpPr>
        <p:spPr>
          <a:xfrm>
            <a:off x="2922684" y="4613375"/>
            <a:ext cx="5418234" cy="461665"/>
          </a:xfrm>
          <a:prstGeom prst="rect">
            <a:avLst/>
          </a:prstGeom>
          <a:noFill/>
        </p:spPr>
        <p:txBody>
          <a:bodyPr wrap="square" rtlCol="0">
            <a:spAutoFit/>
          </a:bodyPr>
          <a:lstStyle/>
          <a:p>
            <a:pPr algn="ctr"/>
            <a:r>
              <a:rPr lang="ru-RU" sz="2400" b="1" dirty="0" smtClean="0"/>
              <a:t>36 показателей </a:t>
            </a:r>
            <a:endParaRPr lang="en-US" sz="2400" b="1" dirty="0"/>
          </a:p>
        </p:txBody>
      </p:sp>
      <p:sp>
        <p:nvSpPr>
          <p:cNvPr id="13" name="Левая фигурная скобка 12"/>
          <p:cNvSpPr/>
          <p:nvPr/>
        </p:nvSpPr>
        <p:spPr>
          <a:xfrm>
            <a:off x="1431235" y="1948070"/>
            <a:ext cx="444797" cy="2456953"/>
          </a:xfrm>
          <a:prstGeom prst="leftBrace">
            <a:avLst>
              <a:gd name="adj1" fmla="val 9653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310" y="0"/>
            <a:ext cx="7226490" cy="857250"/>
          </a:xfrm>
        </p:spPr>
        <p:txBody>
          <a:bodyPr/>
          <a:lstStyle/>
          <a:p>
            <a:pPr algn="l"/>
            <a:r>
              <a:rPr lang="ru-RU" sz="3600" dirty="0" smtClean="0">
                <a:solidFill>
                  <a:schemeClr val="bg1"/>
                </a:solidFill>
              </a:rPr>
              <a:t>Источники данных</a:t>
            </a:r>
            <a:endParaRPr lang="en-US" sz="3600" dirty="0">
              <a:solidFill>
                <a:schemeClr val="bg1"/>
              </a:solidFill>
            </a:endParaRPr>
          </a:p>
        </p:txBody>
      </p:sp>
      <p:graphicFrame>
        <p:nvGraphicFramePr>
          <p:cNvPr id="5" name="Содержимое 4"/>
          <p:cNvGraphicFramePr>
            <a:graphicFrameLocks noGrp="1"/>
          </p:cNvGraphicFramePr>
          <p:nvPr>
            <p:ph idx="1"/>
          </p:nvPr>
        </p:nvGraphicFramePr>
        <p:xfrm>
          <a:off x="266131" y="1063228"/>
          <a:ext cx="8591266" cy="352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7172" y="205979"/>
            <a:ext cx="7846828" cy="607412"/>
          </a:xfrm>
        </p:spPr>
        <p:txBody>
          <a:bodyPr/>
          <a:lstStyle/>
          <a:p>
            <a:pPr algn="l"/>
            <a:r>
              <a:rPr lang="ru-RU" sz="2400" dirty="0" smtClean="0">
                <a:solidFill>
                  <a:schemeClr val="bg1"/>
                </a:solidFill>
              </a:rPr>
              <a:t>Распределение регионов по российскому региональному инновационному индексу, 2012</a:t>
            </a:r>
            <a:endParaRPr lang="en-US" sz="2400" dirty="0">
              <a:solidFill>
                <a:schemeClr val="bg1"/>
              </a:solidFill>
            </a:endParaRPr>
          </a:p>
        </p:txBody>
      </p:sp>
      <p:sp>
        <p:nvSpPr>
          <p:cNvPr id="3" name="Содержимое 2"/>
          <p:cNvSpPr>
            <a:spLocks noGrp="1"/>
          </p:cNvSpPr>
          <p:nvPr>
            <p:ph idx="1"/>
          </p:nvPr>
        </p:nvSpPr>
        <p:spPr/>
        <p:txBody>
          <a:bodyPr/>
          <a:lstStyle/>
          <a:p>
            <a:endParaRPr lang="en-US"/>
          </a:p>
        </p:txBody>
      </p:sp>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8</a:t>
            </a:fld>
            <a:endParaRPr lang="en-US"/>
          </a:p>
        </p:txBody>
      </p:sp>
      <p:pic>
        <p:nvPicPr>
          <p:cNvPr id="45058" name="Picture 2"/>
          <p:cNvPicPr>
            <a:picLocks noChangeAspect="1" noChangeArrowheads="1"/>
          </p:cNvPicPr>
          <p:nvPr/>
        </p:nvPicPr>
        <p:blipFill>
          <a:blip r:embed="rId2"/>
          <a:srcRect/>
          <a:stretch>
            <a:fillRect/>
          </a:stretch>
        </p:blipFill>
        <p:spPr bwMode="auto">
          <a:xfrm>
            <a:off x="0" y="910434"/>
            <a:ext cx="8881607" cy="41306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9672" y="95416"/>
            <a:ext cx="7327127" cy="857250"/>
          </a:xfrm>
        </p:spPr>
        <p:txBody>
          <a:bodyPr/>
          <a:lstStyle/>
          <a:p>
            <a:pPr algn="l"/>
            <a:r>
              <a:rPr lang="ru-RU" sz="3200" dirty="0" smtClean="0">
                <a:solidFill>
                  <a:schemeClr val="bg1"/>
                </a:solidFill>
              </a:rPr>
              <a:t>Регионы - лидеры</a:t>
            </a:r>
            <a:endParaRPr lang="en-US" sz="3200" dirty="0"/>
          </a:p>
        </p:txBody>
      </p:sp>
      <p:graphicFrame>
        <p:nvGraphicFramePr>
          <p:cNvPr id="5" name="Содержимое 4"/>
          <p:cNvGraphicFramePr>
            <a:graphicFrameLocks noGrp="1"/>
          </p:cNvGraphicFramePr>
          <p:nvPr>
            <p:ph idx="1"/>
          </p:nvPr>
        </p:nvGraphicFramePr>
        <p:xfrm>
          <a:off x="177416" y="1063228"/>
          <a:ext cx="8354333" cy="3704033"/>
        </p:xfrm>
        <a:graphic>
          <a:graphicData uri="http://schemas.openxmlformats.org/drawingml/2006/table">
            <a:tbl>
              <a:tblPr/>
              <a:tblGrid>
                <a:gridCol w="1629059"/>
                <a:gridCol w="418077"/>
                <a:gridCol w="1019580"/>
                <a:gridCol w="811033"/>
                <a:gridCol w="564543"/>
                <a:gridCol w="532737"/>
                <a:gridCol w="508884"/>
                <a:gridCol w="532737"/>
                <a:gridCol w="644056"/>
                <a:gridCol w="477078"/>
                <a:gridCol w="683812"/>
                <a:gridCol w="532737"/>
              </a:tblGrid>
              <a:tr h="364930">
                <a:tc rowSpan="2">
                  <a:txBody>
                    <a:bodyPr/>
                    <a:lstStyle/>
                    <a:p>
                      <a:pPr algn="ctr" fontAlgn="ctr"/>
                      <a:r>
                        <a:rPr lang="ru-RU" sz="900" b="0" i="0" u="none" strike="noStrike" dirty="0">
                          <a:solidFill>
                            <a:srgbClr val="000000"/>
                          </a:solidFill>
                          <a:latin typeface="Tahoma"/>
                        </a:rPr>
                        <a:t>Регион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en-US" sz="900" b="0" i="0" u="none" strike="noStrike" dirty="0">
                          <a:solidFill>
                            <a:srgbClr val="000000"/>
                          </a:solidFill>
                          <a:latin typeface="Tahoma"/>
                        </a:rPr>
                        <a:t>2012</a:t>
                      </a:r>
                      <a:endParaRPr lang="en-US" sz="6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ru-RU" sz="900" b="0" i="0" u="none" strike="noStrike">
                          <a:solidFill>
                            <a:srgbClr val="000000"/>
                          </a:solidFill>
                          <a:latin typeface="Tahoma"/>
                        </a:rPr>
                        <a:t>Изменения ранга по РРИИ: </a:t>
                      </a:r>
                      <a:br>
                        <a:rPr lang="ru-RU" sz="900" b="0" i="0" u="none" strike="noStrike">
                          <a:solidFill>
                            <a:srgbClr val="000000"/>
                          </a:solidFill>
                          <a:latin typeface="Tahoma"/>
                        </a:rPr>
                      </a:br>
                      <a:r>
                        <a:rPr lang="ru-RU" sz="900" b="0" i="0" u="none" strike="noStrike">
                          <a:solidFill>
                            <a:srgbClr val="000000"/>
                          </a:solidFill>
                          <a:latin typeface="Tahoma"/>
                        </a:rPr>
                        <a:t>2010-&gt;2012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Tahoma"/>
                        </a:rPr>
                        <a:t>2010</a:t>
                      </a:r>
                      <a:endParaRPr lang="en-US" sz="6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00" b="0" i="0" u="none" strike="noStrike" dirty="0">
                          <a:solidFill>
                            <a:srgbClr val="000000"/>
                          </a:solidFill>
                          <a:latin typeface="Tahoma"/>
                        </a:rPr>
                        <a:t>Изменения ранга по РРИИ: </a:t>
                      </a:r>
                      <a:br>
                        <a:rPr lang="ru-RU" sz="900" b="0" i="0" u="none" strike="noStrike" dirty="0">
                          <a:solidFill>
                            <a:srgbClr val="000000"/>
                          </a:solidFill>
                          <a:latin typeface="Tahoma"/>
                        </a:rPr>
                      </a:br>
                      <a:r>
                        <a:rPr lang="ru-RU" sz="900" b="0" i="0" u="none" strike="noStrike" dirty="0">
                          <a:solidFill>
                            <a:srgbClr val="000000"/>
                          </a:solidFill>
                          <a:latin typeface="Tahoma"/>
                        </a:rPr>
                        <a:t>2008-&gt;2012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Tahoma"/>
                        </a:rPr>
                        <a:t>2008</a:t>
                      </a:r>
                      <a:endParaRPr lang="en-US" sz="6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655">
                <a:tc vMerge="1">
                  <a:txBody>
                    <a:bodyPr/>
                    <a:lstStyle/>
                    <a:p>
                      <a:endParaRPr lang="en-US"/>
                    </a:p>
                  </a:txBody>
                  <a:tcPr/>
                </a:tc>
                <a:tc>
                  <a:txBody>
                    <a:bodyPr/>
                    <a:lstStyle/>
                    <a:p>
                      <a:pPr algn="ctr" fontAlgn="ctr"/>
                      <a:r>
                        <a:rPr lang="ru-RU" sz="900" b="0" i="0" u="none" strike="noStrike" dirty="0">
                          <a:solidFill>
                            <a:srgbClr val="000000"/>
                          </a:solidFill>
                          <a:latin typeface="Tahoma"/>
                        </a:rPr>
                        <a:t>Группа по РРИИ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Tahoma"/>
                        </a:rPr>
                        <a:t>Ранг по РРИИ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Tahoma"/>
                        </a:rPr>
                        <a:t>РРИИ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Tahoma"/>
                        </a:rPr>
                        <a:t>Ранг по ИСЭУ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ahoma"/>
                        </a:rPr>
                        <a:t>Ранг по ИНТП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ahoma"/>
                        </a:rPr>
                        <a:t>Ранг по ИИД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Tahoma"/>
                        </a:rPr>
                        <a:t>Ранг по ИКИП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ru-RU" sz="900" b="0" i="0" u="none" strike="noStrike" dirty="0">
                          <a:solidFill>
                            <a:srgbClr val="000000"/>
                          </a:solidFill>
                          <a:latin typeface="Tahoma"/>
                        </a:rPr>
                        <a:t>Ранг по РРИИ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ru-RU" sz="900" b="0" i="0" u="none" strike="noStrike" dirty="0">
                          <a:solidFill>
                            <a:srgbClr val="000000"/>
                          </a:solidFill>
                          <a:latin typeface="Tahoma"/>
                        </a:rPr>
                        <a:t>Ранг по РРИИ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04">
                <a:tc>
                  <a:txBody>
                    <a:bodyPr/>
                    <a:lstStyle/>
                    <a:p>
                      <a:pPr algn="l" fontAlgn="ctr"/>
                      <a:r>
                        <a:rPr lang="ru-RU" sz="1100" b="0" i="0" u="none" strike="noStrike" dirty="0">
                          <a:solidFill>
                            <a:srgbClr val="FFFFFF"/>
                          </a:solidFill>
                          <a:latin typeface="Tahoma"/>
                        </a:rPr>
                        <a:t>г. Москва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a:solidFill>
                            <a:srgbClr val="FFFFFF"/>
                          </a:solidFill>
                          <a:latin typeface="Tahoma"/>
                        </a:rPr>
                        <a:t>0,5850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dirty="0">
                          <a:solidFill>
                            <a:srgbClr val="FFFFFF"/>
                          </a:solidFill>
                          <a:latin typeface="Tahoma"/>
                        </a:rPr>
                        <a:t>Республика Татарстан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dirty="0">
                          <a:solidFill>
                            <a:srgbClr val="FFFFFF"/>
                          </a:solidFill>
                          <a:latin typeface="Tahoma"/>
                        </a:rPr>
                        <a:t>0,5606</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г. Санкт-Петербург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dirty="0">
                          <a:solidFill>
                            <a:srgbClr val="FFFFFF"/>
                          </a:solidFill>
                          <a:latin typeface="Tahoma"/>
                        </a:rPr>
                        <a:t>0,5382</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Нижегородская область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dirty="0">
                          <a:solidFill>
                            <a:srgbClr val="FFFFFF"/>
                          </a:solidFill>
                          <a:latin typeface="Tahoma"/>
                        </a:rPr>
                        <a:t>0,5006</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Калужская область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dirty="0">
                          <a:solidFill>
                            <a:srgbClr val="FFFFFF"/>
                          </a:solidFill>
                          <a:latin typeface="Tahoma"/>
                        </a:rPr>
                        <a:t>0,4934</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Чувашская Республика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dirty="0">
                          <a:solidFill>
                            <a:srgbClr val="FFFFFF"/>
                          </a:solidFill>
                          <a:latin typeface="Tahoma"/>
                        </a:rPr>
                        <a:t>0,4926</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Свердловская область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a:solidFill>
                            <a:srgbClr val="FFFFFF"/>
                          </a:solidFill>
                          <a:latin typeface="Tahoma"/>
                        </a:rPr>
                        <a:t>0,47547</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Томская область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a:solidFill>
                            <a:srgbClr val="FFFFFF"/>
                          </a:solidFill>
                          <a:latin typeface="Tahoma"/>
                        </a:rPr>
                        <a:t>0,47545</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Московская область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a:solidFill>
                            <a:srgbClr val="FFFFFF"/>
                          </a:solidFill>
                          <a:latin typeface="Tahoma"/>
                        </a:rPr>
                        <a:t>0,4751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Ульяновская область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a:solidFill>
                            <a:srgbClr val="FFFFFF"/>
                          </a:solidFill>
                          <a:latin typeface="Tahoma"/>
                        </a:rPr>
                        <a:t>0,4661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Пермский край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a:solidFill>
                            <a:srgbClr val="FFFFFF"/>
                          </a:solidFill>
                          <a:latin typeface="Tahoma"/>
                        </a:rPr>
                        <a:t>0,4594</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37204">
                <a:tc>
                  <a:txBody>
                    <a:bodyPr/>
                    <a:lstStyle/>
                    <a:p>
                      <a:pPr algn="l" fontAlgn="ctr"/>
                      <a:r>
                        <a:rPr lang="ru-RU" sz="1100" b="0" i="0" u="none" strike="noStrike">
                          <a:solidFill>
                            <a:srgbClr val="FFFFFF"/>
                          </a:solidFill>
                          <a:latin typeface="Tahoma"/>
                        </a:rPr>
                        <a:t>Новосибирская область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sz="1100" b="0" i="0" u="none" strike="noStrike">
                          <a:solidFill>
                            <a:srgbClr val="FFFFFF"/>
                          </a:solidFill>
                          <a:latin typeface="Tahoma"/>
                        </a:rPr>
                        <a:t>0,4584</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a:solidFill>
                            <a:srgbClr val="FFFFFF"/>
                          </a:solidFill>
                          <a:latin typeface="Tahoma"/>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FFFFFF"/>
                          </a:solidFill>
                          <a:latin typeface="Tahoma"/>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bl>
          </a:graphicData>
        </a:graphic>
      </p:graphicFrame>
      <p:sp>
        <p:nvSpPr>
          <p:cNvPr id="4" name="Номер слайда 3"/>
          <p:cNvSpPr>
            <a:spLocks noGrp="1"/>
          </p:cNvSpPr>
          <p:nvPr>
            <p:ph type="sldNum" sz="quarter" idx="12"/>
          </p:nvPr>
        </p:nvSpPr>
        <p:spPr/>
        <p:txBody>
          <a:bodyPr/>
          <a:lstStyle/>
          <a:p>
            <a:pPr>
              <a:defRPr/>
            </a:pPr>
            <a:fld id="{71635531-B410-45C0-869B-F0C6A1732E9B}" type="slidenum">
              <a:rPr lang="en-US" smtClean="0"/>
              <a:pPr>
                <a:defRPr/>
              </a:pPr>
              <a:t>9</a:t>
            </a:fld>
            <a:endParaRPr lang="en-US"/>
          </a:p>
        </p:txBody>
      </p:sp>
      <p:cxnSp>
        <p:nvCxnSpPr>
          <p:cNvPr id="7" name="Прямая со стрелкой 6"/>
          <p:cNvCxnSpPr/>
          <p:nvPr/>
        </p:nvCxnSpPr>
        <p:spPr>
          <a:xfrm flipV="1">
            <a:off x="8686800" y="2154803"/>
            <a:ext cx="0" cy="2067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Прямая со стрелкой 8"/>
          <p:cNvCxnSpPr/>
          <p:nvPr/>
        </p:nvCxnSpPr>
        <p:spPr>
          <a:xfrm flipV="1">
            <a:off x="8686800" y="2863795"/>
            <a:ext cx="0" cy="2067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Прямая со стрелкой 16"/>
          <p:cNvCxnSpPr/>
          <p:nvPr/>
        </p:nvCxnSpPr>
        <p:spPr>
          <a:xfrm flipV="1">
            <a:off x="8686800" y="3119562"/>
            <a:ext cx="0" cy="206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p:nvPr/>
        </p:nvCxnSpPr>
        <p:spPr>
          <a:xfrm flipV="1">
            <a:off x="8686800" y="2657061"/>
            <a:ext cx="0" cy="206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p:nvPr/>
        </p:nvCxnSpPr>
        <p:spPr>
          <a:xfrm flipV="1">
            <a:off x="8686800" y="4560527"/>
            <a:ext cx="0" cy="2067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Прямая со стрелкой 19"/>
          <p:cNvCxnSpPr/>
          <p:nvPr/>
        </p:nvCxnSpPr>
        <p:spPr>
          <a:xfrm>
            <a:off x="8686800" y="3372679"/>
            <a:ext cx="0" cy="213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Прямая со стрелкой 26"/>
          <p:cNvCxnSpPr/>
          <p:nvPr/>
        </p:nvCxnSpPr>
        <p:spPr>
          <a:xfrm>
            <a:off x="8686799" y="3859034"/>
            <a:ext cx="0" cy="2133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Прямая со стрелкой 27"/>
          <p:cNvCxnSpPr/>
          <p:nvPr/>
        </p:nvCxnSpPr>
        <p:spPr>
          <a:xfrm>
            <a:off x="8686800" y="2443702"/>
            <a:ext cx="0" cy="213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9" name="Таблица 28"/>
          <p:cNvGraphicFramePr>
            <a:graphicFrameLocks noGrp="1"/>
          </p:cNvGraphicFramePr>
          <p:nvPr/>
        </p:nvGraphicFramePr>
        <p:xfrm>
          <a:off x="7259542" y="1007164"/>
          <a:ext cx="811032" cy="3866985"/>
        </p:xfrm>
        <a:graphic>
          <a:graphicData uri="http://schemas.openxmlformats.org/drawingml/2006/table">
            <a:tbl>
              <a:tblPr/>
              <a:tblGrid>
                <a:gridCol w="811032"/>
              </a:tblGrid>
              <a:tr h="3866985">
                <a:tc>
                  <a:txBody>
                    <a:bodyPr/>
                    <a:lstStyle/>
                    <a:p>
                      <a:endParaRPr lang="en-US"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tr>
            </a:tbl>
          </a:graphicData>
        </a:graphic>
      </p:graphicFrame>
      <p:graphicFrame>
        <p:nvGraphicFramePr>
          <p:cNvPr id="30" name="Таблица 29"/>
          <p:cNvGraphicFramePr>
            <a:graphicFrameLocks noGrp="1"/>
          </p:cNvGraphicFramePr>
          <p:nvPr/>
        </p:nvGraphicFramePr>
        <p:xfrm>
          <a:off x="2202511" y="1391478"/>
          <a:ext cx="1041621" cy="3482672"/>
        </p:xfrm>
        <a:graphic>
          <a:graphicData uri="http://schemas.openxmlformats.org/drawingml/2006/table">
            <a:tbl>
              <a:tblPr/>
              <a:tblGrid>
                <a:gridCol w="1041621"/>
              </a:tblGrid>
              <a:tr h="3482672">
                <a:tc>
                  <a:txBody>
                    <a:bodyPr/>
                    <a:lstStyle/>
                    <a:p>
                      <a:endParaRPr lang="en-US"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tr>
            </a:tbl>
          </a:graphicData>
        </a:graphic>
      </p:graphicFrame>
      <p:sp>
        <p:nvSpPr>
          <p:cNvPr id="31" name="Улыбающееся лицо 30"/>
          <p:cNvSpPr/>
          <p:nvPr/>
        </p:nvSpPr>
        <p:spPr>
          <a:xfrm>
            <a:off x="8605297" y="1940118"/>
            <a:ext cx="163003" cy="14312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Прямая со стрелкой 31"/>
          <p:cNvCxnSpPr/>
          <p:nvPr/>
        </p:nvCxnSpPr>
        <p:spPr>
          <a:xfrm flipV="1">
            <a:off x="8686799" y="3586038"/>
            <a:ext cx="0" cy="206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Прямая со стрелкой 32"/>
          <p:cNvCxnSpPr/>
          <p:nvPr/>
        </p:nvCxnSpPr>
        <p:spPr>
          <a:xfrm>
            <a:off x="8686799" y="4347168"/>
            <a:ext cx="0" cy="2133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Прямая со стрелкой 33"/>
          <p:cNvCxnSpPr/>
          <p:nvPr/>
        </p:nvCxnSpPr>
        <p:spPr>
          <a:xfrm>
            <a:off x="8686799" y="4133809"/>
            <a:ext cx="0" cy="213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p:nvPr/>
        </p:nvCxnSpPr>
        <p:spPr>
          <a:xfrm>
            <a:off x="572494" y="5041108"/>
            <a:ext cx="36576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Прямая соединительная линия 23"/>
          <p:cNvCxnSpPr/>
          <p:nvPr/>
        </p:nvCxnSpPr>
        <p:spPr>
          <a:xfrm>
            <a:off x="3889513" y="5041108"/>
            <a:ext cx="365760"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938255" y="4874150"/>
            <a:ext cx="2805200" cy="276999"/>
          </a:xfrm>
          <a:prstGeom prst="rect">
            <a:avLst/>
          </a:prstGeom>
          <a:noFill/>
        </p:spPr>
        <p:txBody>
          <a:bodyPr wrap="square" rtlCol="0">
            <a:spAutoFit/>
          </a:bodyPr>
          <a:lstStyle/>
          <a:p>
            <a:r>
              <a:rPr lang="ru-RU" sz="1200" dirty="0" smtClean="0"/>
              <a:t>значительные изменения позиции</a:t>
            </a:r>
            <a:endParaRPr lang="en-US" sz="1200" dirty="0"/>
          </a:p>
        </p:txBody>
      </p:sp>
      <p:sp>
        <p:nvSpPr>
          <p:cNvPr id="26" name="TextBox 25"/>
          <p:cNvSpPr txBox="1"/>
          <p:nvPr/>
        </p:nvSpPr>
        <p:spPr>
          <a:xfrm>
            <a:off x="4255273" y="4902608"/>
            <a:ext cx="3473395" cy="276999"/>
          </a:xfrm>
          <a:prstGeom prst="rect">
            <a:avLst/>
          </a:prstGeom>
          <a:noFill/>
        </p:spPr>
        <p:txBody>
          <a:bodyPr wrap="square" rtlCol="0">
            <a:spAutoFit/>
          </a:bodyPr>
          <a:lstStyle/>
          <a:p>
            <a:r>
              <a:rPr lang="ru-RU" sz="1200" dirty="0" smtClean="0"/>
              <a:t>относительно небольшие изменения позиции</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12517</TotalTime>
  <Words>1645</Words>
  <Application>Microsoft Office PowerPoint</Application>
  <PresentationFormat>Экран (16:9)</PresentationFormat>
  <Paragraphs>382</Paragraphs>
  <Slides>20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Рейтинг инновационного развития регионов России.  Выпуск 2</vt:lpstr>
      <vt:lpstr>Зачем регионам делать ставку на инновации?</vt:lpstr>
      <vt:lpstr>В чем польза рейтинга инновационного развития регионов?</vt:lpstr>
      <vt:lpstr>Зарубежный опыт оценки инноваций на региональном уровне</vt:lpstr>
      <vt:lpstr>Особенности рейтинга ВШЭ</vt:lpstr>
      <vt:lpstr>Российский региональный инновационный индекс</vt:lpstr>
      <vt:lpstr>Источники данных</vt:lpstr>
      <vt:lpstr>Распределение регионов по российскому региональному инновационному индексу, 2012</vt:lpstr>
      <vt:lpstr>Регионы - лидеры</vt:lpstr>
      <vt:lpstr>Москва: позиция в Российском региональном инновационном индексе</vt:lpstr>
      <vt:lpstr>Санкт-Петербург: позиция в Российском региональном инновационном индексе</vt:lpstr>
      <vt:lpstr>Республика Татарстан: позиция в Российском региональном инновационном индексе</vt:lpstr>
      <vt:lpstr>Нижегородская область: позиция в Российском региональном инновационном индексе</vt:lpstr>
      <vt:lpstr>Пермский край: позиция в Российском региональном инновационном индексе</vt:lpstr>
      <vt:lpstr>Регионы, значительно повысившее свое место в рейтинге за период 2008-2012 гг.</vt:lpstr>
      <vt:lpstr>Регионы, значительно потерявшие свои позиции в рейтинге за период 2008-2012 гг.</vt:lpstr>
      <vt:lpstr>Распределение регионов с разным уровнем инновационного развития по Федеральным округам</vt:lpstr>
      <vt:lpstr>Общие выводы анализа инновационного развития регионов</vt:lpstr>
      <vt:lpstr>Совершенствование РРИИ</vt:lpstr>
      <vt:lpstr>Благодарю за внимание!</vt:lpstr>
    </vt:vector>
  </TitlesOfParts>
  <Company>hse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rudnik</dc:creator>
  <cp:lastModifiedBy>Куценко Евгений Сергеевич</cp:lastModifiedBy>
  <cp:revision>1138</cp:revision>
  <dcterms:created xsi:type="dcterms:W3CDTF">2012-04-24T19:57:01Z</dcterms:created>
  <dcterms:modified xsi:type="dcterms:W3CDTF">2014-03-12T08:50:40Z</dcterms:modified>
</cp:coreProperties>
</file>